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handoutMasterIdLst>
    <p:handoutMasterId r:id="rId28"/>
  </p:handoutMasterIdLst>
  <p:sldIdLst>
    <p:sldId id="633" r:id="rId3"/>
    <p:sldId id="696" r:id="rId4"/>
    <p:sldId id="636" r:id="rId6"/>
    <p:sldId id="637" r:id="rId7"/>
    <p:sldId id="640" r:id="rId8"/>
    <p:sldId id="638" r:id="rId9"/>
    <p:sldId id="642" r:id="rId10"/>
    <p:sldId id="647" r:id="rId11"/>
    <p:sldId id="649" r:id="rId12"/>
    <p:sldId id="650" r:id="rId13"/>
    <p:sldId id="652" r:id="rId14"/>
    <p:sldId id="653" r:id="rId15"/>
    <p:sldId id="658" r:id="rId16"/>
    <p:sldId id="659" r:id="rId17"/>
    <p:sldId id="722" r:id="rId18"/>
    <p:sldId id="697" r:id="rId19"/>
    <p:sldId id="698" r:id="rId20"/>
    <p:sldId id="699" r:id="rId21"/>
    <p:sldId id="700" r:id="rId22"/>
    <p:sldId id="701" r:id="rId23"/>
    <p:sldId id="702" r:id="rId24"/>
    <p:sldId id="703" r:id="rId25"/>
    <p:sldId id="704" r:id="rId26"/>
    <p:sldId id="665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CA07"/>
    <a:srgbClr val="E3A037"/>
    <a:srgbClr val="354B5E"/>
    <a:srgbClr val="6BBB65"/>
    <a:srgbClr val="1C3976"/>
    <a:srgbClr val="D9D9D9"/>
    <a:srgbClr val="CC4A4A"/>
    <a:srgbClr val="EAE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54" autoAdjust="0"/>
    <p:restoredTop sz="97765" autoAdjust="0"/>
  </p:normalViewPr>
  <p:slideViewPr>
    <p:cSldViewPr snapToGrid="0">
      <p:cViewPr varScale="1">
        <p:scale>
          <a:sx n="87" d="100"/>
          <a:sy n="87" d="100"/>
        </p:scale>
        <p:origin x="-252" y="-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handoutMaster" Target="handoutMasters/handoutMaster1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仿宋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仿宋" panose="02010609060101010101" charset="-122"/>
              </a:defRPr>
            </a:lvl1pPr>
          </a:lstStyle>
          <a:p>
            <a:fld id="{36606CF4-FA77-4E71-BDBB-B62F97D4831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仿宋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仿宋" panose="02010609060101010101" charset="-122"/>
              </a:defRPr>
            </a:lvl1pPr>
          </a:lstStyle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仿宋" panose="02010609060101010101" charset="-12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仿宋" panose="02010609060101010101" charset="-122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仿宋" panose="02010609060101010101" charset="-122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仿宋" panose="02010609060101010101" charset="-122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仿宋" panose="02010609060101010101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>
            <p:ph type="subTitle" idx="1"/>
          </p:nvPr>
        </p:nvSpPr>
        <p:spPr>
          <a:xfrm>
            <a:off x="1060047" y="4382822"/>
            <a:ext cx="7849042" cy="558799"/>
          </a:xfrm>
        </p:spPr>
        <p:txBody>
          <a:bodyPr anchor="t">
            <a:normAutofit/>
          </a:bodyPr>
          <a:lstStyle>
            <a:lvl1pPr marL="0" marR="0" indent="0" algn="l" defTabSz="913765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6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3765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dirty="0"/>
              <a:t>Click to edit Master subtitle style</a:t>
            </a:r>
            <a:endParaRPr lang="en-US" altLang="zh-CN" dirty="0"/>
          </a:p>
        </p:txBody>
      </p:sp>
      <p:sp>
        <p:nvSpPr>
          <p:cNvPr id="13" name="标题 1"/>
          <p:cNvSpPr>
            <a:spLocks noGrp="1"/>
          </p:cNvSpPr>
          <p:nvPr>
            <p:ph type="ctrTitle"/>
          </p:nvPr>
        </p:nvSpPr>
        <p:spPr>
          <a:xfrm>
            <a:off x="1060047" y="3326800"/>
            <a:ext cx="7849042" cy="1056022"/>
          </a:xfrm>
          <a:noFill/>
        </p:spPr>
        <p:txBody>
          <a:bodyPr lIns="90000" rIns="90000" anchor="b">
            <a:normAutofit/>
          </a:bodyPr>
          <a:lstStyle>
            <a:lvl1pPr algn="l"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/>
          </p:nvPr>
        </p:nvSpPr>
        <p:spPr>
          <a:xfrm>
            <a:off x="1779213" y="2027705"/>
            <a:ext cx="7590354" cy="1145332"/>
          </a:xfrm>
        </p:spPr>
        <p:txBody>
          <a:bodyPr anchor="b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</p:nvPr>
        </p:nvSpPr>
        <p:spPr>
          <a:xfrm>
            <a:off x="1779213" y="3173038"/>
            <a:ext cx="7590354" cy="1082874"/>
          </a:xfrm>
        </p:spPr>
        <p:txBody>
          <a:bodyPr anchor="t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  <a:endParaRPr lang="en-US" altLang="zh-CN" dirty="0"/>
          </a:p>
        </p:txBody>
      </p:sp>
      <p:cxnSp>
        <p:nvCxnSpPr>
          <p:cNvPr id="3" name="直接连接符 2"/>
          <p:cNvCxnSpPr/>
          <p:nvPr userDrawn="1"/>
        </p:nvCxnSpPr>
        <p:spPr>
          <a:xfrm>
            <a:off x="1779212" y="2041451"/>
            <a:ext cx="7590354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接连接符 124"/>
          <p:cNvCxnSpPr/>
          <p:nvPr userDrawn="1"/>
        </p:nvCxnSpPr>
        <p:spPr>
          <a:xfrm>
            <a:off x="1779212" y="4265363"/>
            <a:ext cx="7590354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www.islide.cc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568642" y="3223087"/>
            <a:ext cx="5537071" cy="655784"/>
          </a:xfrm>
        </p:spPr>
        <p:txBody>
          <a:bodyPr anchor="ctr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>
            <p:ph type="body" sz="quarter" idx="17" hasCustomPrompt="1"/>
          </p:nvPr>
        </p:nvSpPr>
        <p:spPr>
          <a:xfrm>
            <a:off x="1568642" y="4101141"/>
            <a:ext cx="5537071" cy="310871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lang="zh-CN" altLang="en-US" sz="1400" smtClean="0">
                <a:solidFill>
                  <a:schemeClr val="tx1"/>
                </a:solidFill>
              </a:defRPr>
            </a:lvl1pPr>
            <a:lvl2pPr>
              <a:defRPr lang="zh-CN" altLang="en-US" sz="2000" smtClean="0"/>
            </a:lvl2pPr>
            <a:lvl3pPr>
              <a:defRPr lang="zh-CN" altLang="en-US" sz="1800" smtClean="0"/>
            </a:lvl3pPr>
            <a:lvl4pPr>
              <a:defRPr lang="zh-CN" altLang="en-US" sz="1600" smtClean="0"/>
            </a:lvl4pPr>
            <a:lvl5pPr>
              <a:defRPr lang="zh-CN" altLang="en-US" sz="1600"/>
            </a:lvl5pPr>
          </a:lstStyle>
          <a:p>
            <a:pPr lvl="0"/>
            <a:r>
              <a:rPr lang="en-US" altLang="zh-CN" dirty="0"/>
              <a:t>Signature</a:t>
            </a:r>
            <a:endParaRPr lang="en-US" altLang="zh-CN" dirty="0"/>
          </a:p>
        </p:txBody>
      </p:sp>
      <p:sp>
        <p:nvSpPr>
          <p:cNvPr id="15" name="文本占位符 62"/>
          <p:cNvSpPr>
            <a:spLocks noGrp="1"/>
          </p:cNvSpPr>
          <p:nvPr>
            <p:ph type="body" sz="quarter" idx="18" hasCustomPrompt="1"/>
          </p:nvPr>
        </p:nvSpPr>
        <p:spPr>
          <a:xfrm>
            <a:off x="1568642" y="4416775"/>
            <a:ext cx="5537071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>
              <a:buNone/>
              <a:defRPr lang="zh-CN" altLang="en-US" sz="1400" smtClean="0">
                <a:solidFill>
                  <a:schemeClr val="tx1"/>
                </a:solidFill>
              </a:defRPr>
            </a:lvl1pPr>
            <a:lvl2pPr>
              <a:defRPr lang="zh-CN" altLang="en-US" sz="2000" smtClean="0"/>
            </a:lvl2pPr>
            <a:lvl3pPr>
              <a:defRPr lang="zh-CN" altLang="en-US" sz="1800" smtClean="0"/>
            </a:lvl3pPr>
            <a:lvl4pPr>
              <a:defRPr lang="zh-CN" altLang="en-US" sz="1600" smtClean="0"/>
            </a:lvl4pPr>
            <a:lvl5pPr>
              <a:defRPr lang="zh-CN" altLang="en-US" sz="1600"/>
            </a:lvl5pPr>
          </a:lstStyle>
          <a:p>
            <a:pPr marL="228600" marR="0" lvl="0" indent="-228600" fontAlgn="auto">
              <a:spcAft>
                <a:spcPts val="0"/>
              </a:spcAft>
              <a:buClrTx/>
              <a:buSzTx/>
            </a:pPr>
            <a:r>
              <a:rPr lang="en-US" altLang="zh-CN" dirty="0"/>
              <a:t>Data</a:t>
            </a:r>
            <a:endParaRPr lang="en-US" altLang="zh-CN" dirty="0"/>
          </a:p>
        </p:txBody>
      </p:sp>
      <p:cxnSp>
        <p:nvCxnSpPr>
          <p:cNvPr id="71" name="直接连接符 70"/>
          <p:cNvCxnSpPr/>
          <p:nvPr userDrawn="1"/>
        </p:nvCxnSpPr>
        <p:spPr>
          <a:xfrm>
            <a:off x="1568643" y="4869257"/>
            <a:ext cx="553608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ABEBE-EF13-4983-B182-046B37A0370C}" type="datetime1">
              <a:rPr lang="zh-CN" altLang="en-US"/>
            </a:fld>
            <a:endParaRPr lang="zh-CN" altLang="en-US" sz="1800">
              <a:solidFill>
                <a:prstClr val="black"/>
              </a:solidFill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45E6F-D1B7-49E0-9AB3-789D9698C190}" type="slidenum">
              <a:rPr lang="zh-CN" altLang="en-US"/>
            </a:fld>
            <a:endParaRPr lang="zh-CN" altLang="en-US" sz="1800">
              <a:solidFill>
                <a:prstClr val="black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09E8-EDB3-4BFB-9C63-B01D176D4351}" type="slidenum">
              <a:rPr lang="ko-KR" altLang="en-US" smtClean="0"/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9924" y="1"/>
            <a:ext cx="10850563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9924" y="1123950"/>
            <a:ext cx="10850563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401732" y="6235700"/>
            <a:ext cx="138853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9924" y="6235700"/>
            <a:ext cx="414020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r>
              <a:rPr lang="en-US" altLang="zh-CN" smtClean="0"/>
              <a:t>www.islide.cc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599" y="6235700"/>
            <a:ext cx="2909888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669924" y="1028700"/>
            <a:ext cx="1085056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dt="0"/>
  <p:txStyles>
    <p:titleStyle>
      <a:lvl1pPr algn="l" defTabSz="913765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仿宋" panose="02010609060101010101" charset="-122"/>
          <a:ea typeface="+mj-ea"/>
          <a:cs typeface="仿宋" panose="02010609060101010101" charset="-122"/>
        </a:defRPr>
      </a:lvl1pPr>
    </p:titleStyle>
    <p:bodyStyle>
      <a:lvl1pPr marL="228600" indent="-228600" algn="l" defTabSz="91376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仿宋" panose="02010609060101010101" charset="-122"/>
          <a:ea typeface="+mn-ea"/>
          <a:cs typeface="仿宋" panose="02010609060101010101" charset="-122"/>
        </a:defRPr>
      </a:lvl1pPr>
      <a:lvl2pPr marL="6858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仿宋" panose="02010609060101010101" charset="-122"/>
          <a:ea typeface="+mn-ea"/>
          <a:cs typeface="仿宋" panose="02010609060101010101" charset="-122"/>
        </a:defRPr>
      </a:lvl2pPr>
      <a:lvl3pPr marL="11430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仿宋" panose="02010609060101010101" charset="-122"/>
          <a:ea typeface="+mn-ea"/>
          <a:cs typeface="仿宋" panose="02010609060101010101" charset="-122"/>
        </a:defRPr>
      </a:lvl3pPr>
      <a:lvl4pPr marL="16002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仿宋" panose="02010609060101010101" charset="-122"/>
          <a:ea typeface="+mn-ea"/>
          <a:cs typeface="仿宋" panose="02010609060101010101" charset="-122"/>
        </a:defRPr>
      </a:lvl4pPr>
      <a:lvl5pPr marL="20574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仿宋" panose="02010609060101010101" charset="-122"/>
          <a:ea typeface="+mn-ea"/>
          <a:cs typeface="仿宋" panose="02010609060101010101" charset="-122"/>
        </a:defRPr>
      </a:lvl5pPr>
      <a:lvl6pPr marL="25146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7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8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9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0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www.islide.cc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Picture 2" descr="C:\Users\Administrator\Desktop\b504bfdaccda6866fc24d54349e4e6c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框 2"/>
          <p:cNvSpPr txBox="1">
            <a:spLocks noChangeArrowheads="1"/>
          </p:cNvSpPr>
          <p:nvPr/>
        </p:nvSpPr>
        <p:spPr bwMode="auto">
          <a:xfrm>
            <a:off x="2379429" y="2032932"/>
            <a:ext cx="9246518" cy="37230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endParaRPr lang="zh-CN" altLang="en-US" sz="20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宋体" panose="02010600030101010101" pitchFamily="2" charset="-122"/>
            </a:endParaRPr>
          </a:p>
          <a:p>
            <a:r>
              <a:rPr lang="en-US" altLang="zh-CN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XXXXXXXXXXXXXXXX</a:t>
            </a:r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  XXXXXXXXXXXXXXXXXXX</a:t>
            </a:r>
            <a:endParaRPr lang="zh-CN" altLang="en-US" sz="24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                  XXXXXXXXXXXXXX   </a:t>
            </a:r>
            <a:endParaRPr lang="zh-CN" altLang="en-US" sz="24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</a:t>
            </a:r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     XXXXXXXXXXXXXXXX     </a:t>
            </a:r>
            <a:endParaRPr lang="zh-CN" altLang="en-US" sz="24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XXXXXXXXXXXXXXXXXXXXX</a:t>
            </a:r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XXXXXXXXXX </a:t>
            </a:r>
            <a:endParaRPr lang="zh-CN" altLang="en-US" sz="24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XXXXXXXXXXXXXXXXX            XXXXXXXXXXXXXXXXXX</a:t>
            </a:r>
            <a:endParaRPr lang="zh-CN" altLang="en-US" sz="24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XXXXXXXXXXXXXXXXXXXX</a:t>
            </a:r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</a:t>
            </a:r>
            <a:r>
              <a:rPr lang="en-US" altLang="zh-CN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XXXXXXXXXXXXXXX</a:t>
            </a:r>
            <a:endParaRPr lang="zh-CN" altLang="en-US" sz="24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XXXXXXXXXXXXXXXXXX</a:t>
            </a:r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XXXXXXXXXX    </a:t>
            </a:r>
            <a:endParaRPr lang="zh-CN" altLang="en-US" sz="24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XXXXXXXXXXXXXX</a:t>
            </a:r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    </a:t>
            </a:r>
            <a:r>
              <a:rPr lang="en-US" altLang="zh-CN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</a:t>
            </a:r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endParaRPr lang="zh-CN" altLang="en-US" sz="24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XXXXXXXXXXXXXXXXXXXX</a:t>
            </a:r>
            <a:r>
              <a:rPr lang="en-US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XXXXXXXXXXXXXXXXXX</a:t>
            </a:r>
            <a:endParaRPr lang="en-US" sz="24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710657" y="1372664"/>
            <a:ext cx="7249767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zh-CN" altLang="en-US" sz="44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优 秀 教 研 室（实 验 室）</a:t>
            </a:r>
            <a:endParaRPr lang="zh-CN" altLang="en-US" sz="4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4"/>
          <p:cNvSpPr txBox="1">
            <a:spLocks noChangeArrowheads="1"/>
          </p:cNvSpPr>
          <p:nvPr/>
        </p:nvSpPr>
        <p:spPr bwMode="auto">
          <a:xfrm>
            <a:off x="674907" y="1920898"/>
            <a:ext cx="10711543" cy="50158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66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54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</a:t>
            </a:r>
            <a:r>
              <a:rPr lang="zh-CN" altLang="en-US" sz="54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年十佳</a:t>
            </a:r>
            <a:r>
              <a:rPr lang="zh-CN" altLang="en-US" sz="54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人物、董事长特别奖</a:t>
            </a:r>
            <a:endParaRPr lang="zh-CN" altLang="en-US" sz="5400" b="1" dirty="0" smtClean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 smtClean="0">
                <a:gradFill flip="none"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27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颁 奖 典 礼</a:t>
            </a:r>
            <a:endParaRPr lang="zh-CN" altLang="en-US" sz="3600" b="1" dirty="0" smtClean="0"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27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dirty="0">
              <a:solidFill>
                <a:schemeClr val="accent2">
                  <a:lumMod val="40000"/>
                  <a:lumOff val="6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2"/>
          <p:cNvSpPr txBox="1">
            <a:spLocks noChangeArrowheads="1"/>
          </p:cNvSpPr>
          <p:nvPr/>
        </p:nvSpPr>
        <p:spPr bwMode="auto">
          <a:xfrm>
            <a:off x="1225566" y="2354746"/>
            <a:ext cx="9529507" cy="1476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X X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X X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 X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X X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 X</a:t>
            </a:r>
            <a:endParaRPr lang="en-US" altLang="zh-CN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X X</a:t>
            </a:r>
            <a:r>
              <a:rPr lang="zh-CN" altLang="en-US" sz="30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X X</a:t>
            </a:r>
            <a:r>
              <a:rPr lang="zh-CN" altLang="en-US" sz="30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en-US" altLang="zh-CN" sz="30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 X X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 X</a:t>
            </a:r>
            <a:r>
              <a:rPr lang="zh-CN" altLang="en-US" sz="30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30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X X</a:t>
            </a:r>
            <a:endParaRPr lang="en-US" altLang="zh-CN" sz="30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96233" y="1318234"/>
            <a:ext cx="7249767" cy="76835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zh-CN" altLang="en-US" sz="44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 </a:t>
            </a:r>
            <a:r>
              <a:rPr lang="en-US" altLang="zh-CN" sz="44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XXXX</a:t>
            </a:r>
            <a:r>
              <a:rPr lang="zh-CN" altLang="en-US" sz="44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年十佳人物</a:t>
            </a:r>
            <a:endParaRPr lang="zh-CN" altLang="en-US" sz="4400" dirty="0">
              <a:solidFill>
                <a:schemeClr val="accent2"/>
              </a:solidFill>
            </a:endParaRPr>
          </a:p>
        </p:txBody>
      </p:sp>
      <p:sp>
        <p:nvSpPr>
          <p:cNvPr id="9" name="文本框 2"/>
          <p:cNvSpPr txBox="1">
            <a:spLocks noChangeArrowheads="1"/>
          </p:cNvSpPr>
          <p:nvPr/>
        </p:nvSpPr>
        <p:spPr bwMode="auto">
          <a:xfrm>
            <a:off x="1541258" y="3715454"/>
            <a:ext cx="9529507" cy="2153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endParaRPr lang="zh-CN" altLang="en-US" sz="5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  <a:ea typeface="+mj-ea"/>
            </a:endParaRPr>
          </a:p>
          <a:p>
            <a:b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en-US" altLang="zh-CN" sz="30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X X</a:t>
            </a:r>
            <a:r>
              <a:rPr lang="en-US" sz="30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30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 X X</a:t>
            </a:r>
            <a:endParaRPr lang="en-US" altLang="zh-CN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861443" y="4192074"/>
            <a:ext cx="8218714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zh-CN" altLang="en-US" sz="4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 </a:t>
            </a:r>
            <a:r>
              <a:rPr lang="zh-CN" altLang="en-US" sz="44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董事长特别奖</a:t>
            </a:r>
            <a:endParaRPr lang="zh-CN" altLang="en-US" sz="4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4"/>
          <p:cNvSpPr txBox="1">
            <a:spLocks noChangeArrowheads="1"/>
          </p:cNvSpPr>
          <p:nvPr/>
        </p:nvSpPr>
        <p:spPr bwMode="auto">
          <a:xfrm>
            <a:off x="1099449" y="1964440"/>
            <a:ext cx="10112827" cy="50158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66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XXXX—XXXX</a:t>
            </a:r>
            <a:r>
              <a:rPr lang="zh-CN" altLang="en-US" sz="66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学年优秀教师</a:t>
            </a:r>
            <a:endParaRPr lang="zh-CN" altLang="en-US" sz="6600" b="1" dirty="0" smtClean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 smtClean="0">
                <a:gradFill flip="none"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27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颁 奖 典 礼</a:t>
            </a:r>
            <a:endParaRPr lang="zh-CN" altLang="en-US" sz="3600" b="1" dirty="0" smtClean="0"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27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2"/>
          <p:cNvSpPr txBox="1">
            <a:spLocks noChangeArrowheads="1"/>
          </p:cNvSpPr>
          <p:nvPr/>
        </p:nvSpPr>
        <p:spPr bwMode="auto">
          <a:xfrm>
            <a:off x="598719" y="1233488"/>
            <a:ext cx="10537365" cy="24301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zh-CN" altLang="en-US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        </a:t>
            </a:r>
            <a:r>
              <a:rPr lang="en-US" altLang="zh-CN" sz="50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XXXX—XXXX</a:t>
            </a:r>
            <a:r>
              <a:rPr lang="zh-CN" altLang="en-US" sz="50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学年优秀教师</a:t>
            </a:r>
            <a:endParaRPr lang="en-US" altLang="zh-CN" sz="5000" dirty="0" smtClean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  <a:ea typeface="+mj-ea"/>
            </a:endParaRPr>
          </a:p>
          <a:p>
            <a:endParaRPr lang="zh-CN" altLang="en-US" sz="5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  <a:ea typeface="+mj-ea"/>
            </a:endParaRPr>
          </a:p>
          <a:p>
            <a:endParaRPr lang="zh-CN" altLang="en-US" sz="44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96892" y="2275155"/>
            <a:ext cx="3940625" cy="378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学院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学院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 X X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zh-CN" altLang="en-US" sz="2000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矩形 1"/>
          <p:cNvSpPr/>
          <p:nvPr/>
        </p:nvSpPr>
        <p:spPr>
          <a:xfrm>
            <a:off x="7195282" y="2275155"/>
            <a:ext cx="3940625" cy="378460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学院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学院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 X X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zh-CN" altLang="en-US" sz="2000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2"/>
          <p:cNvSpPr txBox="1">
            <a:spLocks noChangeArrowheads="1"/>
          </p:cNvSpPr>
          <p:nvPr/>
        </p:nvSpPr>
        <p:spPr bwMode="auto">
          <a:xfrm>
            <a:off x="598719" y="1233488"/>
            <a:ext cx="10537365" cy="24301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zh-CN" altLang="en-US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        </a:t>
            </a:r>
            <a:r>
              <a:rPr lang="en-US" altLang="zh-CN" sz="50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XXXX—XXXX</a:t>
            </a:r>
            <a:r>
              <a:rPr lang="zh-CN" altLang="en-US" sz="50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学年优秀教师</a:t>
            </a:r>
            <a:endParaRPr lang="en-US" altLang="zh-CN" sz="5000" dirty="0" smtClean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  <a:ea typeface="+mj-ea"/>
            </a:endParaRPr>
          </a:p>
          <a:p>
            <a:endParaRPr lang="zh-CN" altLang="en-US" sz="5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  <a:ea typeface="+mj-ea"/>
            </a:endParaRPr>
          </a:p>
          <a:p>
            <a:endParaRPr lang="zh-CN" altLang="en-US" sz="44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96892" y="2275155"/>
            <a:ext cx="3940625" cy="378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学院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学院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 X X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zh-CN" altLang="en-US" sz="2000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矩形 1"/>
          <p:cNvSpPr/>
          <p:nvPr/>
        </p:nvSpPr>
        <p:spPr>
          <a:xfrm>
            <a:off x="7195282" y="2275155"/>
            <a:ext cx="3940625" cy="378460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学院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学院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 X X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en-US" altLang="zh-CN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</a:t>
            </a:r>
            <a:endParaRPr lang="zh-CN" altLang="en-US" sz="2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XXXXXX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学院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en-US" altLang="zh-CN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X X X</a:t>
            </a:r>
            <a:r>
              <a:rPr lang="zh-CN" altLang="en-US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</a:t>
            </a:r>
            <a:endParaRPr lang="zh-CN" altLang="en-US" sz="2000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www.islide.cc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7" name="文本框 4"/>
          <p:cNvSpPr txBox="1">
            <a:spLocks noChangeArrowheads="1"/>
          </p:cNvSpPr>
          <p:nvPr/>
        </p:nvSpPr>
        <p:spPr bwMode="auto">
          <a:xfrm>
            <a:off x="2162852" y="1877352"/>
            <a:ext cx="7743144" cy="51079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72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建 设 贡 献 奖</a:t>
            </a:r>
            <a:endParaRPr lang="zh-CN" altLang="en-US" sz="7200" b="1" dirty="0" smtClean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 smtClean="0">
                <a:gradFill flip="none"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27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颁 奖 典 礼</a:t>
            </a:r>
            <a:endParaRPr lang="zh-CN" altLang="en-US" sz="3600" b="1" dirty="0" smtClean="0"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27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dirty="0">
              <a:solidFill>
                <a:schemeClr val="accent2">
                  <a:lumMod val="40000"/>
                  <a:lumOff val="6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1622000" y="225876"/>
            <a:ext cx="8915369" cy="51695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5400" dirty="0">
                <a:latin typeface="+mj-ea"/>
                <a:ea typeface="+mj-ea"/>
              </a:rPr>
              <a:t> </a:t>
            </a:r>
            <a:r>
              <a:rPr lang="zh-CN" altLang="en-US" sz="5400" dirty="0" smtClean="0">
                <a:latin typeface="+mj-ea"/>
                <a:ea typeface="+mj-ea"/>
              </a:rPr>
              <a:t>                               </a:t>
            </a:r>
            <a:endParaRPr lang="en-US" altLang="zh-CN" sz="5400" dirty="0" smtClean="0">
              <a:latin typeface="+mj-ea"/>
              <a:ea typeface="+mj-ea"/>
            </a:endParaRPr>
          </a:p>
          <a:p>
            <a:r>
              <a:rPr lang="en-US" altLang="zh-CN" sz="5400" dirty="0" smtClean="0">
                <a:latin typeface="+mj-ea"/>
                <a:ea typeface="+mj-ea"/>
              </a:rPr>
              <a:t>       </a:t>
            </a:r>
            <a:r>
              <a:rPr lang="en-US" altLang="zh-CN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 </a:t>
            </a:r>
            <a:endParaRPr lang="zh-CN" altLang="en-US" sz="6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  <a:ea typeface="+mj-ea"/>
            </a:endParaRPr>
          </a:p>
          <a:p>
            <a:r>
              <a:rPr lang="zh-CN" altLang="en-US" sz="30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endParaRPr lang="zh-CN" altLang="en-US" sz="3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新乡医学院三全学院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XXXX</a:t>
            </a:r>
            <a:r>
              <a:rPr lang="zh-CN" alt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  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  X X X</a:t>
            </a:r>
            <a:endParaRPr lang="zh-CN" altLang="en-US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endParaRPr lang="zh-CN" altLang="en-US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r>
              <a:rPr lang="zh-CN" alt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新乡医学院三全学院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XXXX</a:t>
            </a:r>
            <a:r>
              <a:rPr lang="zh-CN" alt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      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 X X</a:t>
            </a:r>
            <a:endParaRPr lang="zh-CN" altLang="en-US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endParaRPr lang="zh-CN" altLang="en-US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r>
              <a:rPr lang="zh-CN" alt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新乡医学院三全学院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XXXX</a:t>
            </a:r>
            <a:r>
              <a:rPr lang="zh-CN" alt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     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 X X</a:t>
            </a:r>
            <a:endParaRPr lang="zh-CN" altLang="en-US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603189" y="1492386"/>
            <a:ext cx="5758543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zh-CN" altLang="en-US" sz="60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建 设 贡 献 奖</a:t>
            </a:r>
            <a:endParaRPr lang="zh-CN" altLang="en-US" sz="6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www.islide.cc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7" name="文本框 4"/>
          <p:cNvSpPr txBox="1">
            <a:spLocks noChangeArrowheads="1"/>
          </p:cNvSpPr>
          <p:nvPr/>
        </p:nvSpPr>
        <p:spPr bwMode="auto">
          <a:xfrm>
            <a:off x="707569" y="1877352"/>
            <a:ext cx="11027229" cy="4831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</a:t>
            </a:r>
            <a:r>
              <a:rPr lang="zh-CN" altLang="en-US" sz="54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年暑期重点工作突出贡献</a:t>
            </a:r>
            <a:r>
              <a:rPr lang="zh-CN" altLang="en-US" sz="54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奖</a:t>
            </a:r>
            <a:endParaRPr lang="zh-CN" altLang="en-US" sz="5400" b="1" dirty="0" smtClean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 smtClean="0">
                <a:gradFill flip="none"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27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颁 奖 典 礼</a:t>
            </a:r>
            <a:endParaRPr lang="zh-CN" altLang="en-US" sz="3600" b="1" dirty="0" smtClean="0"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27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dirty="0">
              <a:solidFill>
                <a:schemeClr val="accent2">
                  <a:lumMod val="40000"/>
                  <a:lumOff val="6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1905036" y="225876"/>
            <a:ext cx="9710029" cy="51695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5400" dirty="0">
                <a:latin typeface="+mj-ea"/>
                <a:ea typeface="+mj-ea"/>
              </a:rPr>
              <a:t> </a:t>
            </a:r>
            <a:r>
              <a:rPr lang="zh-CN" altLang="en-US" sz="5400" dirty="0" smtClean="0">
                <a:latin typeface="+mj-ea"/>
                <a:ea typeface="+mj-ea"/>
              </a:rPr>
              <a:t>                               </a:t>
            </a:r>
            <a:endParaRPr lang="en-US" altLang="zh-CN" sz="5400" dirty="0" smtClean="0">
              <a:latin typeface="+mj-ea"/>
              <a:ea typeface="+mj-ea"/>
            </a:endParaRPr>
          </a:p>
          <a:p>
            <a:r>
              <a:rPr lang="en-US" altLang="zh-CN" sz="5400" dirty="0" smtClean="0">
                <a:latin typeface="+mj-ea"/>
                <a:ea typeface="+mj-ea"/>
              </a:rPr>
              <a:t>       </a:t>
            </a:r>
            <a:r>
              <a:rPr lang="en-US" altLang="zh-CN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 </a:t>
            </a:r>
            <a:endParaRPr lang="zh-CN" altLang="en-US" sz="6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  <a:ea typeface="+mj-ea"/>
            </a:endParaRPr>
          </a:p>
          <a:p>
            <a:r>
              <a:rPr lang="zh-CN" altLang="en-US" sz="30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endParaRPr lang="zh-CN" altLang="en-US" sz="3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 X X</a:t>
            </a:r>
            <a:r>
              <a:rPr lang="zh-CN" alt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 X X</a:t>
            </a:r>
            <a:r>
              <a:rPr lang="zh-CN" alt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      XXXXXXXX</a:t>
            </a:r>
            <a:endParaRPr lang="en-US" altLang="zh-CN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endParaRPr lang="en-US" altLang="zh-CN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XXXXXXXXXXXXXX              XXX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XXXXXXXX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  </a:t>
            </a:r>
            <a:endParaRPr lang="en-US" altLang="zh-CN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endParaRPr lang="en-US" altLang="zh-CN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  <a:p>
            <a:r>
              <a:rPr 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XXXXXXXXXX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     </a:t>
            </a:r>
            <a:r>
              <a:rPr lang="zh-CN" alt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   </a:t>
            </a:r>
            <a:r>
              <a:rPr lang="en-US" altLang="zh-CN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sym typeface="宋体" panose="02010600030101010101" pitchFamily="2" charset="-122"/>
              </a:rPr>
              <a:t>XXXXXXXXXXX </a:t>
            </a:r>
            <a:endParaRPr lang="zh-CN" altLang="en-US" sz="32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sym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230091" y="1492386"/>
            <a:ext cx="10417629" cy="9220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en-US" altLang="zh-CN" sz="54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XXXX</a:t>
            </a:r>
            <a:r>
              <a:rPr lang="zh-CN" altLang="en-US" sz="54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年暑期重点工作突出贡献奖</a:t>
            </a:r>
            <a:endParaRPr lang="zh-CN" altLang="en-US" sz="5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I~1\AppData\Local\Temp\WeChat Files\5a9f327ca5728fa9341ff696f2ce688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"/>
            <a:ext cx="12192000" cy="6843482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1034146" y="2920357"/>
            <a:ext cx="10657101" cy="1902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3765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第一项</a:t>
            </a:r>
            <a:r>
              <a:rPr kumimoji="0" 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  </a:t>
            </a:r>
            <a:r>
              <a:rPr kumimoji="0" lang="zh-CN" alt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奏唱</a:t>
            </a:r>
            <a:r>
              <a:rPr kumimoji="0" lang="en-US" altLang="zh-CN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《</a:t>
            </a:r>
            <a:r>
              <a:rPr kumimoji="0" lang="zh-CN" alt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中华人民共和国国歌</a:t>
            </a:r>
            <a:r>
              <a:rPr kumimoji="0" lang="en-US" altLang="zh-CN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》</a:t>
            </a:r>
            <a:b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</a:br>
            <a:b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</a:b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仿宋" panose="02010609060101010101" charset="-122"/>
              <a:ea typeface="+mj-ea"/>
              <a:cs typeface="仿宋" panose="02010609060101010101" charset="-122"/>
            </a:endParaRPr>
          </a:p>
        </p:txBody>
      </p:sp>
      <p:pic>
        <p:nvPicPr>
          <p:cNvPr id="11" name="Picture 2" descr="C:\Users\ADMINI~1\AppData\Local\Temp\WeChat Files\9f787418b39d8f1d43f9c9a1f03ac27.png"/>
          <p:cNvPicPr>
            <a:picLocks noChangeAspect="1" noChangeArrowheads="1"/>
          </p:cNvPicPr>
          <p:nvPr/>
        </p:nvPicPr>
        <p:blipFill>
          <a:blip r:embed="rId2"/>
          <a:srcRect l="16711" t="35685" r="20159" b="52131"/>
          <a:stretch>
            <a:fillRect/>
          </a:stretch>
        </p:blipFill>
        <p:spPr bwMode="auto">
          <a:xfrm>
            <a:off x="2536373" y="1442211"/>
            <a:ext cx="6836235" cy="18670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DMINI~1\AppData\Local\Temp\WeChat Files\5a9f327ca5728fa9341ff696f2ce688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"/>
            <a:ext cx="12192000" cy="6843482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1524016" y="2767953"/>
            <a:ext cx="9655605" cy="1902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3765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第 十 项</a:t>
            </a:r>
            <a:r>
              <a:rPr kumimoji="0" lang="en-US" sz="54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  </a:t>
            </a:r>
            <a:r>
              <a:rPr kumimoji="0" lang="zh-CN" altLang="en-US" sz="54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学 生 代 表 发 言</a:t>
            </a:r>
            <a:b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</a:br>
            <a:b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</a:b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仿宋" panose="02010609060101010101" charset="-122"/>
              <a:ea typeface="+mj-ea"/>
              <a:cs typeface="仿宋" panose="02010609060101010101" charset="-122"/>
            </a:endParaRPr>
          </a:p>
        </p:txBody>
      </p:sp>
      <p:pic>
        <p:nvPicPr>
          <p:cNvPr id="8" name="Picture 2" descr="C:\Users\ADMINI~1\AppData\Local\Temp\WeChat Files\9f787418b39d8f1d43f9c9a1f03ac27.png"/>
          <p:cNvPicPr>
            <a:picLocks noChangeAspect="1" noChangeArrowheads="1"/>
          </p:cNvPicPr>
          <p:nvPr/>
        </p:nvPicPr>
        <p:blipFill>
          <a:blip r:embed="rId2"/>
          <a:srcRect l="16711" t="35685" r="20159" b="52131"/>
          <a:stretch>
            <a:fillRect/>
          </a:stretch>
        </p:blipFill>
        <p:spPr bwMode="auto">
          <a:xfrm>
            <a:off x="2242451" y="1382481"/>
            <a:ext cx="7373814" cy="20138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DMINI~1\AppData\Local\Temp\WeChat Files\5a9f327ca5728fa9341ff696f2ce688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"/>
            <a:ext cx="12192000" cy="6843482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1328068" y="2691751"/>
            <a:ext cx="10439384" cy="19020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 marL="0" marR="0" lvl="0" indent="0" algn="l" defTabSz="913765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第 十 一 项</a:t>
            </a:r>
            <a:r>
              <a:rPr kumimoji="0" lang="en-US" sz="54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  </a:t>
            </a:r>
            <a:r>
              <a:rPr kumimoji="0" lang="zh-CN" altLang="en-US" sz="54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教 师 代 表 发 言</a:t>
            </a:r>
            <a:b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</a:br>
            <a:b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</a:b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仿宋" panose="02010609060101010101" charset="-122"/>
              <a:ea typeface="+mj-ea"/>
              <a:cs typeface="仿宋" panose="02010609060101010101" charset="-122"/>
            </a:endParaRPr>
          </a:p>
        </p:txBody>
      </p:sp>
      <p:pic>
        <p:nvPicPr>
          <p:cNvPr id="8" name="Picture 2" descr="C:\Users\ADMINI~1\AppData\Local\Temp\WeChat Files\9f787418b39d8f1d43f9c9a1f03ac27.png"/>
          <p:cNvPicPr>
            <a:picLocks noChangeAspect="1" noChangeArrowheads="1"/>
          </p:cNvPicPr>
          <p:nvPr/>
        </p:nvPicPr>
        <p:blipFill>
          <a:blip r:embed="rId2"/>
          <a:srcRect l="16711" t="35685" r="20159" b="52131"/>
          <a:stretch>
            <a:fillRect/>
          </a:stretch>
        </p:blipFill>
        <p:spPr bwMode="auto">
          <a:xfrm>
            <a:off x="2525487" y="1442211"/>
            <a:ext cx="6836235" cy="18670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DMINI~1\AppData\Local\Temp\WeChat Files\5a9f327ca5728fa9341ff696f2ce688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"/>
            <a:ext cx="12192000" cy="6843482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1556674" y="2321627"/>
            <a:ext cx="10439384" cy="1902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3765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第十二项</a:t>
            </a:r>
            <a:r>
              <a:rPr kumimoji="0" 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  </a:t>
            </a:r>
            <a:r>
              <a:rPr kumimoji="0" lang="zh-CN" alt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院长</a:t>
            </a:r>
            <a:r>
              <a:rPr kumimoji="0" lang="en-US" altLang="zh-CN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   </a:t>
            </a:r>
            <a:r>
              <a:rPr kumimoji="0" lang="zh-CN" alt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作重要讲话</a:t>
            </a:r>
            <a:b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</a:b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仿宋" panose="02010609060101010101" charset="-122"/>
              <a:ea typeface="+mj-ea"/>
              <a:cs typeface="仿宋" panose="02010609060101010101" charset="-122"/>
            </a:endParaRPr>
          </a:p>
        </p:txBody>
      </p:sp>
      <p:pic>
        <p:nvPicPr>
          <p:cNvPr id="8" name="Picture 2" descr="C:\Users\ADMINI~1\AppData\Local\Temp\WeChat Files\9f787418b39d8f1d43f9c9a1f03ac27.png"/>
          <p:cNvPicPr>
            <a:picLocks noChangeAspect="1" noChangeArrowheads="1"/>
          </p:cNvPicPr>
          <p:nvPr/>
        </p:nvPicPr>
        <p:blipFill>
          <a:blip r:embed="rId2"/>
          <a:srcRect l="16711" t="35685" r="20159" b="52131"/>
          <a:stretch>
            <a:fillRect/>
          </a:stretch>
        </p:blipFill>
        <p:spPr bwMode="auto">
          <a:xfrm>
            <a:off x="2525487" y="1409553"/>
            <a:ext cx="6836235" cy="18670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DMINI~1\AppData\Local\Temp\WeChat Files\5a9f327ca5728fa9341ff696f2ce688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"/>
            <a:ext cx="12192000" cy="6843482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1208322" y="2343399"/>
            <a:ext cx="10439384" cy="1902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3765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第十三项</a:t>
            </a:r>
            <a:r>
              <a:rPr kumimoji="0" 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  </a:t>
            </a:r>
            <a:r>
              <a:rPr kumimoji="0" lang="zh-CN" alt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党委书记</a:t>
            </a:r>
            <a:r>
              <a:rPr kumimoji="0" lang="en-US" altLang="zh-CN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   </a:t>
            </a:r>
            <a:r>
              <a:rPr kumimoji="0" lang="zh-CN" altLang="en-US" sz="4800" b="0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  <a:t>作总结讲话</a:t>
            </a:r>
            <a:b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仿宋" panose="02010609060101010101" charset="-122"/>
                <a:ea typeface="+mj-ea"/>
                <a:cs typeface="仿宋" panose="02010609060101010101" charset="-122"/>
              </a:rPr>
            </a:b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仿宋" panose="02010609060101010101" charset="-122"/>
              <a:ea typeface="+mj-ea"/>
              <a:cs typeface="仿宋" panose="02010609060101010101" charset="-122"/>
            </a:endParaRPr>
          </a:p>
        </p:txBody>
      </p:sp>
      <p:pic>
        <p:nvPicPr>
          <p:cNvPr id="8" name="Picture 2" descr="C:\Users\ADMINI~1\AppData\Local\Temp\WeChat Files\9f787418b39d8f1d43f9c9a1f03ac27.png"/>
          <p:cNvPicPr>
            <a:picLocks noChangeAspect="1" noChangeArrowheads="1"/>
          </p:cNvPicPr>
          <p:nvPr/>
        </p:nvPicPr>
        <p:blipFill>
          <a:blip r:embed="rId2"/>
          <a:srcRect l="16711" t="35685" r="20159" b="52131"/>
          <a:stretch>
            <a:fillRect/>
          </a:stretch>
        </p:blipFill>
        <p:spPr bwMode="auto">
          <a:xfrm>
            <a:off x="2525487" y="1420439"/>
            <a:ext cx="6836235" cy="18670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www.islide.cc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Picture 2" descr="C:\Users\Administrator\Desktop\b504bfdaccda6866fc24d54349e4e6c.jpg"/>
          <p:cNvPicPr>
            <a:picLocks noChangeAspect="1" noChangeArrowheads="1"/>
          </p:cNvPicPr>
          <p:nvPr/>
        </p:nvPicPr>
        <p:blipFill>
          <a:blip r:embed="rId1" cstate="print"/>
          <a:srcRect t="139" b="-139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4"/>
          <p:cNvSpPr txBox="1">
            <a:spLocks noChangeArrowheads="1"/>
          </p:cNvSpPr>
          <p:nvPr/>
        </p:nvSpPr>
        <p:spPr bwMode="auto">
          <a:xfrm>
            <a:off x="1945131" y="2007985"/>
            <a:ext cx="8679317" cy="49231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6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XXXX</a:t>
            </a:r>
            <a:r>
              <a:rPr lang="zh-CN" altLang="en-US" sz="6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zh-CN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目标完成先进</a:t>
            </a:r>
            <a:r>
              <a:rPr lang="zh-CN" altLang="en-US" sz="6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单位</a:t>
            </a:r>
            <a:endParaRPr lang="zh-CN" altLang="en-US" sz="6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endParaRPr lang="zh-CN" altLang="en-US" sz="4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 smtClean="0">
                <a:gradFill flip="none"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27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颁 奖 典 礼</a:t>
            </a:r>
            <a:endParaRPr lang="zh-CN" altLang="en-US" sz="3600" b="1" dirty="0"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27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dirty="0">
              <a:solidFill>
                <a:schemeClr val="accent2">
                  <a:lumMod val="40000"/>
                  <a:lumOff val="6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4"/>
          <p:cNvSpPr txBox="1">
            <a:spLocks noChangeArrowheads="1"/>
          </p:cNvSpPr>
          <p:nvPr/>
        </p:nvSpPr>
        <p:spPr bwMode="auto">
          <a:xfrm>
            <a:off x="1825611" y="1478192"/>
            <a:ext cx="9168959" cy="43383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endParaRPr lang="zh-CN" altLang="en-US" sz="48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  <a:ea typeface="+mj-ea"/>
            </a:endParaRPr>
          </a:p>
          <a:p>
            <a:r>
              <a:rPr lang="zh-CN" alt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           </a:t>
            </a:r>
            <a:endParaRPr lang="zh-CN" altLang="en-US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zh-CN" alt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        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endParaRPr lang="zh-CN" altLang="en-US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endParaRPr lang="zh-CN" altLang="en-US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XXXX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endParaRPr lang="zh-CN" altLang="en-US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XXXXXXXXX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</a:t>
            </a:r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XXXXXXXXXXXXXXX</a:t>
            </a:r>
            <a:endParaRPr lang="zh-CN" altLang="en-US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                </a:t>
            </a:r>
            <a:endParaRPr lang="zh-CN" altLang="en-US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            XXXXXX</a:t>
            </a:r>
            <a:endParaRPr lang="en-US" altLang="zh-CN" sz="30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387838" y="1393762"/>
            <a:ext cx="8125460" cy="9220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en-US" altLang="zh-CN" sz="54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XXXX</a:t>
            </a:r>
            <a:r>
              <a:rPr lang="zh-CN" altLang="en-US" sz="54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年目标完成先进单位</a:t>
            </a:r>
            <a:endParaRPr lang="zh-CN" altLang="en-US" sz="5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4"/>
          <p:cNvSpPr txBox="1">
            <a:spLocks noChangeArrowheads="1"/>
          </p:cNvSpPr>
          <p:nvPr/>
        </p:nvSpPr>
        <p:spPr bwMode="auto">
          <a:xfrm>
            <a:off x="2260826" y="1855580"/>
            <a:ext cx="7743144" cy="51079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72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进 步 奖</a:t>
            </a:r>
            <a:endParaRPr lang="zh-CN" altLang="en-US" sz="7200" b="1" dirty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 smtClean="0">
                <a:gradFill flip="none"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27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颁 奖 典 礼</a:t>
            </a:r>
            <a:endParaRPr lang="zh-CN" altLang="en-US" sz="3600" b="1" dirty="0" smtClean="0"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27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dirty="0">
              <a:solidFill>
                <a:schemeClr val="accent2">
                  <a:lumMod val="40000"/>
                  <a:lumOff val="6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178612" y="1314481"/>
            <a:ext cx="6172206" cy="32302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5400" dirty="0">
                <a:latin typeface="+mj-ea"/>
                <a:ea typeface="+mj-ea"/>
              </a:rPr>
              <a:t> </a:t>
            </a:r>
            <a:r>
              <a:rPr lang="zh-CN" altLang="en-US" sz="5400" dirty="0" smtClean="0">
                <a:latin typeface="+mj-ea"/>
                <a:ea typeface="+mj-ea"/>
              </a:rPr>
              <a:t>                               </a:t>
            </a:r>
            <a:endParaRPr lang="en-US" altLang="zh-CN" sz="5400" dirty="0" smtClean="0">
              <a:latin typeface="+mj-ea"/>
              <a:ea typeface="+mj-ea"/>
            </a:endParaRPr>
          </a:p>
          <a:p>
            <a:r>
              <a:rPr lang="en-US" altLang="zh-CN" sz="5400" dirty="0" smtClean="0">
                <a:latin typeface="+mj-ea"/>
                <a:ea typeface="+mj-ea"/>
              </a:rPr>
              <a:t>       </a:t>
            </a:r>
            <a:r>
              <a:rPr lang="en-US" altLang="zh-CN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 </a:t>
            </a:r>
            <a:endParaRPr lang="zh-CN" altLang="en-US" sz="6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  <a:ea typeface="+mj-ea"/>
            </a:endParaRPr>
          </a:p>
          <a:p>
            <a:r>
              <a:rPr lang="zh-CN" altLang="en-US" sz="30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endParaRPr lang="zh-CN" altLang="en-US" sz="3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z="3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</a:t>
            </a:r>
            <a:r>
              <a:rPr lang="zh-CN" altLang="en-US" sz="36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lang="zh-CN" altLang="en-US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XXXXXXXXXXXXX</a:t>
            </a:r>
            <a:endParaRPr lang="en-US" altLang="zh-CN" sz="36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517714" y="2330608"/>
            <a:ext cx="2948243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zh-CN" altLang="en-US" sz="60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进 步 奖</a:t>
            </a:r>
            <a:endParaRPr lang="zh-CN" altLang="en-US" sz="6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4"/>
          <p:cNvSpPr txBox="1">
            <a:spLocks noChangeArrowheads="1"/>
          </p:cNvSpPr>
          <p:nvPr/>
        </p:nvSpPr>
        <p:spPr bwMode="auto">
          <a:xfrm>
            <a:off x="2162852" y="1877352"/>
            <a:ext cx="7743144" cy="51079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72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创 新 项 目 奖</a:t>
            </a:r>
            <a:endParaRPr lang="zh-CN" altLang="en-US" sz="7200" b="1" dirty="0" smtClean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 smtClean="0">
                <a:gradFill flip="none"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27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颁 奖 典 礼</a:t>
            </a:r>
            <a:endParaRPr lang="zh-CN" altLang="en-US" sz="3600" b="1" dirty="0" smtClean="0"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27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dirty="0">
              <a:solidFill>
                <a:schemeClr val="accent2">
                  <a:lumMod val="40000"/>
                  <a:lumOff val="6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2144442" y="2403222"/>
            <a:ext cx="8207856" cy="1938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5400" dirty="0">
                <a:latin typeface="+mj-ea"/>
                <a:ea typeface="+mj-ea"/>
              </a:rPr>
              <a:t> </a:t>
            </a:r>
            <a:r>
              <a:rPr lang="zh-CN" altLang="en-US" sz="5400" dirty="0" smtClean="0">
                <a:latin typeface="+mj-ea"/>
                <a:ea typeface="+mj-ea"/>
              </a:rPr>
              <a:t>                               </a:t>
            </a:r>
            <a:endParaRPr lang="en-US" altLang="zh-CN" sz="5400" dirty="0" smtClean="0">
              <a:latin typeface="+mj-ea"/>
              <a:ea typeface="+mj-ea"/>
            </a:endParaRPr>
          </a:p>
          <a:p>
            <a:endParaRPr lang="zh-CN" altLang="en-US" sz="3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</a:t>
            </a:r>
            <a:r>
              <a:rPr lang="zh-CN" altLang="en-US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XXXXXXXXX</a:t>
            </a:r>
            <a:r>
              <a:rPr lang="zh-CN" altLang="en-US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XXXXXXXX</a:t>
            </a:r>
            <a:endParaRPr lang="zh-CN" altLang="en-US" sz="36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766580" y="2036686"/>
            <a:ext cx="5322976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>
              <a:contourClr>
                <a:schemeClr val="tx1">
                  <a:lumMod val="50000"/>
                  <a:lumOff val="50000"/>
                </a:schemeClr>
              </a:contourClr>
            </a:sp3d>
          </a:bodyPr>
          <a:lstStyle/>
          <a:p>
            <a:r>
              <a:rPr lang="zh-CN" altLang="en-US" sz="6000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创 新 项 目 奖</a:t>
            </a:r>
            <a:endParaRPr lang="zh-CN" altLang="en-US" sz="6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dministrator\Desktop\15b821210b5101eaaca7f9726b8186b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4"/>
          <p:cNvSpPr txBox="1">
            <a:spLocks noChangeArrowheads="1"/>
          </p:cNvSpPr>
          <p:nvPr/>
        </p:nvSpPr>
        <p:spPr bwMode="auto">
          <a:xfrm>
            <a:off x="1999561" y="1931782"/>
            <a:ext cx="8309205" cy="49231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6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6000" b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优秀教研室（实验室）</a:t>
            </a:r>
            <a:endParaRPr lang="zh-CN" altLang="en-US" sz="6000" b="1" dirty="0" smtClean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 smtClean="0">
                <a:gradFill flip="none"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27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颁 奖 典 礼</a:t>
            </a:r>
            <a:endParaRPr lang="zh-CN" altLang="en-US" sz="3600" b="1" dirty="0" smtClean="0"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2700000" scaled="0"/>
                <a:tileRect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dirty="0">
              <a:solidFill>
                <a:schemeClr val="accent2">
                  <a:lumMod val="40000"/>
                  <a:lumOff val="6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主题5">
  <a:themeElements>
    <a:clrScheme name="自定义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54B5E"/>
      </a:accent1>
      <a:accent2>
        <a:srgbClr val="FCCA07"/>
      </a:accent2>
      <a:accent3>
        <a:srgbClr val="2192BC"/>
      </a:accent3>
      <a:accent4>
        <a:srgbClr val="A7AA9D"/>
      </a:accent4>
      <a:accent5>
        <a:srgbClr val="475F77"/>
      </a:accent5>
      <a:accent6>
        <a:srgbClr val="BFBFBF"/>
      </a:accent6>
      <a:hlink>
        <a:srgbClr val="D74B4B"/>
      </a:hlink>
      <a:folHlink>
        <a:srgbClr val="869FB7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0</TotalTime>
  <Words>2828</Words>
  <Application>WPS 演示</Application>
  <PresentationFormat>自定义</PresentationFormat>
  <Paragraphs>270</Paragraphs>
  <Slides>24</Slides>
  <Notes>23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6" baseType="lpstr">
      <vt:lpstr>Arial</vt:lpstr>
      <vt:lpstr>宋体</vt:lpstr>
      <vt:lpstr>Wingdings</vt:lpstr>
      <vt:lpstr>仿宋</vt:lpstr>
      <vt:lpstr>楷体</vt:lpstr>
      <vt:lpstr>微软雅黑</vt:lpstr>
      <vt:lpstr>黑体</vt:lpstr>
      <vt:lpstr>Arial Unicode MS</vt:lpstr>
      <vt:lpstr>Calibri</vt:lpstr>
      <vt:lpstr>华文细黑</vt:lpstr>
      <vt:lpstr>微软雅黑 Light</vt:lpstr>
      <vt:lpstr>主题5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iSlide</Company>
  <LinksUpToDate>false</LinksUpToDate>
  <SharedDoc>false</SharedDoc>
  <HyperlinksChanged>false</HyperlinksChanged>
  <AppVersion>14.0000</AppVersion>
  <Manager>iSlide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keywords>www.51pptmoban.com</cp:keywords>
  <cp:lastModifiedBy>孙浩「每日一案」</cp:lastModifiedBy>
  <cp:revision>129</cp:revision>
  <cp:lastPrinted>2017-08-28T16:00:00Z</cp:lastPrinted>
  <dcterms:created xsi:type="dcterms:W3CDTF">2017-08-28T16:00:00Z</dcterms:created>
  <dcterms:modified xsi:type="dcterms:W3CDTF">2021-05-25T12:53:31Z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1bd0dec4-2b7e-44bd-b8ae-1a59d72b45da</vt:lpwstr>
  </property>
  <property fmtid="{D5CDD505-2E9C-101B-9397-08002B2CF9AE}" pid="3" name="KSOProductBuildVer">
    <vt:lpwstr>2052-11.1.0.10495</vt:lpwstr>
  </property>
  <property fmtid="{D5CDD505-2E9C-101B-9397-08002B2CF9AE}" pid="4" name="ICV">
    <vt:lpwstr>46E5666A3807471F87083D79EEBE983D</vt:lpwstr>
  </property>
</Properties>
</file>