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3" r:id="rId8"/>
    <p:sldId id="266" r:id="rId9"/>
    <p:sldId id="268" r:id="rId10"/>
    <p:sldId id="270" r:id="rId11"/>
    <p:sldId id="273" r:id="rId12"/>
    <p:sldId id="27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923"/>
    <a:srgbClr val="FCE01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1560" y="-624"/>
      </p:cViewPr>
      <p:guideLst>
        <p:guide orient="horz" pos="210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EEA-79DA-4364-90D5-DEB364A71D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E5D-9644-4549-96ED-F5464D99A7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EEA-79DA-4364-90D5-DEB364A71D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E5D-9644-4549-96ED-F5464D99A7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EEA-79DA-4364-90D5-DEB364A71D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E5D-9644-4549-96ED-F5464D99A7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EEA-79DA-4364-90D5-DEB364A71D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E5D-9644-4549-96ED-F5464D99A7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EEA-79DA-4364-90D5-DEB364A71D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E5D-9644-4549-96ED-F5464D99A7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EEA-79DA-4364-90D5-DEB364A71D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E5D-9644-4549-96ED-F5464D99A7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EEA-79DA-4364-90D5-DEB364A71D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E5D-9644-4549-96ED-F5464D99A7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EEA-79DA-4364-90D5-DEB364A71D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E5D-9644-4549-96ED-F5464D99A7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EEA-79DA-4364-90D5-DEB364A71D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E5D-9644-4549-96ED-F5464D99A7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EEA-79DA-4364-90D5-DEB364A71D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E5D-9644-4549-96ED-F5464D99A7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EEA-79DA-4364-90D5-DEB364A71D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E5D-9644-4549-96ED-F5464D99A7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32EEA-79DA-4364-90D5-DEB364A71D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3E5D-9644-4549-96ED-F5464D99A7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游戏机, 日落&#10;&#10;描述已自动生成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"/>
          <a:stretch>
            <a:fillRect/>
          </a:stretch>
        </p:blipFill>
        <p:spPr>
          <a:xfrm>
            <a:off x="9525" y="0"/>
            <a:ext cx="12192000" cy="424815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642359" y="1943478"/>
            <a:ext cx="490728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600" spc="-30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汇报主题</a:t>
            </a:r>
            <a:endParaRPr lang="zh-CN" altLang="en-US" sz="9600" spc="-30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29807" y="4151805"/>
            <a:ext cx="6557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pc="-300">
                <a:solidFill>
                  <a:schemeClr val="tx1">
                    <a:lumMod val="65000"/>
                    <a:lumOff val="35000"/>
                  </a:schemeClr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“在全党开展‘不忘初心、牢记使命’主题教育，用党的创新理论武装头脑，推动全党更加自觉地为实现新时代党的历史使命不懈奋斗”。</a:t>
            </a:r>
            <a:endParaRPr lang="zh-CN" altLang="en-US" spc="-300">
              <a:solidFill>
                <a:schemeClr val="tx1">
                  <a:lumMod val="65000"/>
                  <a:lumOff val="35000"/>
                </a:schemeClr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pic>
        <p:nvPicPr>
          <p:cNvPr id="36" name="图片 35" descr="图片包含 游戏机, 花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9" r="5929" b="27454"/>
          <a:stretch>
            <a:fillRect/>
          </a:stretch>
        </p:blipFill>
        <p:spPr>
          <a:xfrm>
            <a:off x="0" y="3098413"/>
            <a:ext cx="8484688" cy="3759587"/>
          </a:xfrm>
          <a:custGeom>
            <a:avLst/>
            <a:gdLst>
              <a:gd name="connsiteX0" fmla="*/ 0 w 8484688"/>
              <a:gd name="connsiteY0" fmla="*/ 0 h 3759587"/>
              <a:gd name="connsiteX1" fmla="*/ 857774 w 8484688"/>
              <a:gd name="connsiteY1" fmla="*/ 0 h 3759587"/>
              <a:gd name="connsiteX2" fmla="*/ 580835 w 8484688"/>
              <a:gd name="connsiteY2" fmla="*/ 1406016 h 3759587"/>
              <a:gd name="connsiteX3" fmla="*/ 1196770 w 8484688"/>
              <a:gd name="connsiteY3" fmla="*/ 2324104 h 3759587"/>
              <a:gd name="connsiteX4" fmla="*/ 8484688 w 8484688"/>
              <a:gd name="connsiteY4" fmla="*/ 3759587 h 3759587"/>
              <a:gd name="connsiteX5" fmla="*/ 0 w 8484688"/>
              <a:gd name="connsiteY5" fmla="*/ 3759587 h 37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4688" h="3759587">
                <a:moveTo>
                  <a:pt x="0" y="0"/>
                </a:moveTo>
                <a:lnTo>
                  <a:pt x="857774" y="0"/>
                </a:lnTo>
                <a:lnTo>
                  <a:pt x="580835" y="1406016"/>
                </a:lnTo>
                <a:cubicBezTo>
                  <a:pt x="497398" y="1829625"/>
                  <a:pt x="773161" y="2240667"/>
                  <a:pt x="1196770" y="2324104"/>
                </a:cubicBezTo>
                <a:lnTo>
                  <a:pt x="8484688" y="3759587"/>
                </a:lnTo>
                <a:lnTo>
                  <a:pt x="0" y="3759587"/>
                </a:lnTo>
                <a:close/>
              </a:path>
            </a:pathLst>
          </a:custGeom>
        </p:spPr>
      </p:pic>
      <p:grpSp>
        <p:nvGrpSpPr>
          <p:cNvPr id="41" name="组合 40"/>
          <p:cNvGrpSpPr/>
          <p:nvPr/>
        </p:nvGrpSpPr>
        <p:grpSpPr>
          <a:xfrm>
            <a:off x="1610396" y="4327750"/>
            <a:ext cx="9000235" cy="84591"/>
            <a:chOff x="1688841" y="4516438"/>
            <a:chExt cx="8769383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1688841" y="4516438"/>
              <a:ext cx="116389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94327" y="4516438"/>
              <a:ext cx="116389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4705985" y="3479165"/>
            <a:ext cx="2727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汇报人</a:t>
            </a:r>
            <a:endParaRPr lang="zh-CN" altLang="en-US"/>
          </a:p>
        </p:txBody>
      </p:sp>
      <p:pic>
        <p:nvPicPr>
          <p:cNvPr id="3" name="图片 2" descr="0127e463e97ec14f456bf2296c9b29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920" y="5601970"/>
            <a:ext cx="1417320" cy="1024890"/>
          </a:xfrm>
          <a:prstGeom prst="rect">
            <a:avLst/>
          </a:prstGeom>
        </p:spPr>
      </p:pic>
      <p:pic>
        <p:nvPicPr>
          <p:cNvPr id="6" name="图片 5" descr="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35" y="299085"/>
            <a:ext cx="2870835" cy="579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游戏机, 日落&#10;&#10;描述已自动生成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7" b="-1"/>
          <a:stretch>
            <a:fillRect/>
          </a:stretch>
        </p:blipFill>
        <p:spPr>
          <a:xfrm>
            <a:off x="0" y="0"/>
            <a:ext cx="12192000" cy="2465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0"/>
          <a:stretch>
            <a:fillRect/>
          </a:stretch>
        </p:blipFill>
        <p:spPr>
          <a:xfrm>
            <a:off x="0" y="6052457"/>
            <a:ext cx="12192000" cy="1052285"/>
          </a:xfrm>
          <a:prstGeom prst="rect">
            <a:avLst/>
          </a:prstGeom>
        </p:spPr>
      </p:pic>
      <p:sp>
        <p:nvSpPr>
          <p:cNvPr id="32" name="圆角矩形 15"/>
          <p:cNvSpPr>
            <a:spLocks noChangeArrowheads="1"/>
          </p:cNvSpPr>
          <p:nvPr/>
        </p:nvSpPr>
        <p:spPr bwMode="auto">
          <a:xfrm>
            <a:off x="1417225" y="1608559"/>
            <a:ext cx="10090886" cy="1397226"/>
          </a:xfrm>
          <a:prstGeom prst="rect">
            <a:avLst/>
          </a:prstGeom>
          <a:noFill/>
          <a:ln w="12700">
            <a:solidFill>
              <a:srgbClr val="BE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75024" y="1732036"/>
            <a:ext cx="1126672" cy="968662"/>
            <a:chOff x="572123" y="1971071"/>
            <a:chExt cx="1126672" cy="968662"/>
          </a:xfrm>
        </p:grpSpPr>
        <p:sp>
          <p:nvSpPr>
            <p:cNvPr id="35" name="圆角矩形 10"/>
            <p:cNvSpPr/>
            <p:nvPr/>
          </p:nvSpPr>
          <p:spPr>
            <a:xfrm>
              <a:off x="572123" y="1971071"/>
              <a:ext cx="968661" cy="968662"/>
            </a:xfrm>
            <a:prstGeom prst="chevron">
              <a:avLst>
                <a:gd name="adj" fmla="val 36479"/>
              </a:avLst>
            </a:prstGeom>
            <a:solidFill>
              <a:srgbClr val="AB19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6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>
              <a:spLocks noChangeArrowheads="1"/>
            </p:cNvSpPr>
            <p:nvPr/>
          </p:nvSpPr>
          <p:spPr bwMode="auto">
            <a:xfrm>
              <a:off x="633185" y="2089610"/>
              <a:ext cx="1065610" cy="59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Rectangle 43"/>
          <p:cNvSpPr/>
          <p:nvPr/>
        </p:nvSpPr>
        <p:spPr>
          <a:xfrm>
            <a:off x="2001820" y="1732308"/>
            <a:ext cx="9284639" cy="11497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圆角矩形 15"/>
          <p:cNvSpPr>
            <a:spLocks noChangeArrowheads="1"/>
          </p:cNvSpPr>
          <p:nvPr/>
        </p:nvSpPr>
        <p:spPr bwMode="auto">
          <a:xfrm flipH="1">
            <a:off x="755009" y="3706347"/>
            <a:ext cx="10090886" cy="1397226"/>
          </a:xfrm>
          <a:prstGeom prst="rect">
            <a:avLst/>
          </a:prstGeom>
          <a:noFill/>
          <a:ln w="12700">
            <a:solidFill>
              <a:srgbClr val="BE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 flipH="1">
            <a:off x="10220149" y="3830459"/>
            <a:ext cx="1164772" cy="968662"/>
            <a:chOff x="572123" y="1971071"/>
            <a:chExt cx="1164772" cy="968662"/>
          </a:xfrm>
        </p:grpSpPr>
        <p:sp>
          <p:nvSpPr>
            <p:cNvPr id="41" name="圆角矩形 10"/>
            <p:cNvSpPr/>
            <p:nvPr/>
          </p:nvSpPr>
          <p:spPr>
            <a:xfrm>
              <a:off x="572123" y="1971071"/>
              <a:ext cx="968661" cy="968662"/>
            </a:xfrm>
            <a:prstGeom prst="chevron">
              <a:avLst>
                <a:gd name="adj" fmla="val 36479"/>
              </a:avLst>
            </a:prstGeom>
            <a:solidFill>
              <a:srgbClr val="AB19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6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>
              <a:spLocks noChangeArrowheads="1"/>
            </p:cNvSpPr>
            <p:nvPr/>
          </p:nvSpPr>
          <p:spPr bwMode="auto">
            <a:xfrm>
              <a:off x="671285" y="2104282"/>
              <a:ext cx="1065610" cy="60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0" name="Rectangle 43"/>
          <p:cNvSpPr/>
          <p:nvPr/>
        </p:nvSpPr>
        <p:spPr>
          <a:xfrm flipH="1">
            <a:off x="1046511" y="3830096"/>
            <a:ext cx="9284639" cy="11497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" name="图片 7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325" y="298450"/>
            <a:ext cx="2583815" cy="431800"/>
          </a:xfrm>
          <a:prstGeom prst="rect">
            <a:avLst/>
          </a:prstGeom>
        </p:spPr>
      </p:pic>
      <p:pic>
        <p:nvPicPr>
          <p:cNvPr id="10" name="图片 9" descr="0127e463e97ec14f456bf2296c9b29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98450"/>
            <a:ext cx="1239520" cy="8966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游戏机, 日落&#10;&#10;描述已自动生成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"/>
          <a:stretch>
            <a:fillRect/>
          </a:stretch>
        </p:blipFill>
        <p:spPr>
          <a:xfrm>
            <a:off x="0" y="0"/>
            <a:ext cx="12192000" cy="424815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425764" y="1943478"/>
            <a:ext cx="73404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600" spc="-30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感谢你的观看</a:t>
            </a:r>
            <a:endParaRPr lang="zh-CN" altLang="en-US" sz="9600" spc="-30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29807" y="4151805"/>
            <a:ext cx="6557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pc="-300">
                <a:solidFill>
                  <a:schemeClr val="tx1">
                    <a:lumMod val="65000"/>
                    <a:lumOff val="35000"/>
                  </a:schemeClr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“在全党开展‘不忘初心、牢记使命’主题教育，用党的创新理论武装头脑，推动全党更加自觉地为实现新时代党的历史使命不懈奋斗”。</a:t>
            </a:r>
            <a:endParaRPr lang="zh-CN" altLang="en-US" spc="-300">
              <a:solidFill>
                <a:schemeClr val="tx1">
                  <a:lumMod val="65000"/>
                  <a:lumOff val="35000"/>
                </a:schemeClr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pic>
        <p:nvPicPr>
          <p:cNvPr id="32" name="图片 31" descr="图片包含 游戏机, 红色, 电脑, 桌子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 b="28905"/>
          <a:stretch>
            <a:fillRect/>
          </a:stretch>
        </p:blipFill>
        <p:spPr>
          <a:xfrm>
            <a:off x="571500" y="4632299"/>
            <a:ext cx="11620500" cy="2225701"/>
          </a:xfrm>
          <a:prstGeom prst="rect">
            <a:avLst/>
          </a:prstGeom>
        </p:spPr>
      </p:pic>
      <p:pic>
        <p:nvPicPr>
          <p:cNvPr id="36" name="图片 35" descr="图片包含 游戏机, 花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9" r="5929" b="27454"/>
          <a:stretch>
            <a:fillRect/>
          </a:stretch>
        </p:blipFill>
        <p:spPr>
          <a:xfrm>
            <a:off x="0" y="3098413"/>
            <a:ext cx="8484688" cy="3759587"/>
          </a:xfrm>
          <a:custGeom>
            <a:avLst/>
            <a:gdLst>
              <a:gd name="connsiteX0" fmla="*/ 0 w 8484688"/>
              <a:gd name="connsiteY0" fmla="*/ 0 h 3759587"/>
              <a:gd name="connsiteX1" fmla="*/ 857774 w 8484688"/>
              <a:gd name="connsiteY1" fmla="*/ 0 h 3759587"/>
              <a:gd name="connsiteX2" fmla="*/ 580835 w 8484688"/>
              <a:gd name="connsiteY2" fmla="*/ 1406016 h 3759587"/>
              <a:gd name="connsiteX3" fmla="*/ 1196770 w 8484688"/>
              <a:gd name="connsiteY3" fmla="*/ 2324104 h 3759587"/>
              <a:gd name="connsiteX4" fmla="*/ 8484688 w 8484688"/>
              <a:gd name="connsiteY4" fmla="*/ 3759587 h 3759587"/>
              <a:gd name="connsiteX5" fmla="*/ 0 w 8484688"/>
              <a:gd name="connsiteY5" fmla="*/ 3759587 h 37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4688" h="3759587">
                <a:moveTo>
                  <a:pt x="0" y="0"/>
                </a:moveTo>
                <a:lnTo>
                  <a:pt x="857774" y="0"/>
                </a:lnTo>
                <a:lnTo>
                  <a:pt x="580835" y="1406016"/>
                </a:lnTo>
                <a:cubicBezTo>
                  <a:pt x="497398" y="1829625"/>
                  <a:pt x="773161" y="2240667"/>
                  <a:pt x="1196770" y="2324104"/>
                </a:cubicBezTo>
                <a:lnTo>
                  <a:pt x="8484688" y="3759587"/>
                </a:lnTo>
                <a:lnTo>
                  <a:pt x="0" y="3759587"/>
                </a:lnTo>
                <a:close/>
              </a:path>
            </a:pathLst>
          </a:custGeom>
        </p:spPr>
      </p:pic>
      <p:grpSp>
        <p:nvGrpSpPr>
          <p:cNvPr id="41" name="组合 40"/>
          <p:cNvGrpSpPr/>
          <p:nvPr/>
        </p:nvGrpSpPr>
        <p:grpSpPr>
          <a:xfrm>
            <a:off x="1610396" y="4327750"/>
            <a:ext cx="9000235" cy="84591"/>
            <a:chOff x="1688841" y="4516438"/>
            <a:chExt cx="8769383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1688841" y="4516438"/>
              <a:ext cx="116389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94327" y="4516438"/>
              <a:ext cx="116389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3707765" y="3513455"/>
            <a:ext cx="4401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汇报人</a:t>
            </a:r>
            <a:endParaRPr lang="zh-CN" altLang="en-US" sz="2800"/>
          </a:p>
        </p:txBody>
      </p:sp>
      <p:pic>
        <p:nvPicPr>
          <p:cNvPr id="4" name="图片 3" descr="35eaee374d43df019bbaeb7ae7971d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30" y="876300"/>
            <a:ext cx="1583055" cy="1144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日落&#10;&#10;描述已自动生成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2"/>
          <a:stretch>
            <a:fillRect/>
          </a:stretch>
        </p:blipFill>
        <p:spPr>
          <a:xfrm>
            <a:off x="0" y="-1"/>
            <a:ext cx="12192000" cy="362403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322940" y="2643126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点击此处编辑标题</a:t>
            </a:r>
            <a:endParaRPr lang="zh-CN" altLang="en-US" sz="320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16800" y="2643126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点击此处编辑标题</a:t>
            </a:r>
            <a:endParaRPr lang="zh-CN" altLang="en-US" sz="320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322940" y="4376676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点击此处编辑标题</a:t>
            </a:r>
            <a:endParaRPr lang="zh-CN" altLang="en-US" sz="320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16800" y="4376676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点击此处编辑标题</a:t>
            </a:r>
            <a:endParaRPr lang="zh-CN" altLang="en-US" sz="320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395510" y="3128220"/>
            <a:ext cx="3331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489370" y="3128220"/>
            <a:ext cx="3331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395510" y="4880820"/>
            <a:ext cx="3331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489370" y="4880820"/>
            <a:ext cx="3331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0"/>
          <a:stretch>
            <a:fillRect/>
          </a:stretch>
        </p:blipFill>
        <p:spPr>
          <a:xfrm>
            <a:off x="0" y="5805715"/>
            <a:ext cx="12192000" cy="10522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74343" y="1015999"/>
            <a:ext cx="1843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-30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目录</a:t>
            </a:r>
            <a:endParaRPr lang="zh-CN" altLang="en-US" sz="6600" spc="-30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320799" y="2855458"/>
            <a:ext cx="885372" cy="812800"/>
            <a:chOff x="856342" y="2986087"/>
            <a:chExt cx="885372" cy="812800"/>
          </a:xfrm>
        </p:grpSpPr>
        <p:sp>
          <p:nvSpPr>
            <p:cNvPr id="38" name="椭圆 37"/>
            <p:cNvSpPr/>
            <p:nvPr/>
          </p:nvSpPr>
          <p:spPr>
            <a:xfrm>
              <a:off x="892628" y="2986087"/>
              <a:ext cx="812800" cy="812800"/>
            </a:xfrm>
            <a:prstGeom prst="ellipse">
              <a:avLst/>
            </a:prstGeom>
            <a:solidFill>
              <a:srgbClr val="AB1923"/>
            </a:solidFill>
            <a:ln>
              <a:solidFill>
                <a:srgbClr val="FCE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FCE014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56342" y="3007767"/>
              <a:ext cx="8853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bg1"/>
                  </a:solidFill>
                </a:rPr>
                <a:t>01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03999" y="2855458"/>
            <a:ext cx="885372" cy="812800"/>
            <a:chOff x="856342" y="2986087"/>
            <a:chExt cx="885372" cy="812800"/>
          </a:xfrm>
        </p:grpSpPr>
        <p:sp>
          <p:nvSpPr>
            <p:cNvPr id="47" name="椭圆 46"/>
            <p:cNvSpPr/>
            <p:nvPr/>
          </p:nvSpPr>
          <p:spPr>
            <a:xfrm>
              <a:off x="892628" y="2986087"/>
              <a:ext cx="812800" cy="812800"/>
            </a:xfrm>
            <a:prstGeom prst="ellipse">
              <a:avLst/>
            </a:prstGeom>
            <a:solidFill>
              <a:srgbClr val="AB1923"/>
            </a:solidFill>
            <a:ln>
              <a:solidFill>
                <a:srgbClr val="FCE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FCE014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56342" y="3007767"/>
              <a:ext cx="8853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bg1"/>
                  </a:solidFill>
                </a:rPr>
                <a:t>02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320799" y="4582658"/>
            <a:ext cx="885372" cy="812800"/>
            <a:chOff x="856342" y="2986087"/>
            <a:chExt cx="885372" cy="812800"/>
          </a:xfrm>
        </p:grpSpPr>
        <p:sp>
          <p:nvSpPr>
            <p:cNvPr id="50" name="椭圆 49"/>
            <p:cNvSpPr/>
            <p:nvPr/>
          </p:nvSpPr>
          <p:spPr>
            <a:xfrm>
              <a:off x="892628" y="2986087"/>
              <a:ext cx="812800" cy="812800"/>
            </a:xfrm>
            <a:prstGeom prst="ellipse">
              <a:avLst/>
            </a:prstGeom>
            <a:solidFill>
              <a:srgbClr val="AB1923"/>
            </a:solidFill>
            <a:ln>
              <a:solidFill>
                <a:srgbClr val="FCE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FCE014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56342" y="3007767"/>
              <a:ext cx="8853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bg1"/>
                  </a:solidFill>
                </a:rPr>
                <a:t>03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603999" y="4582658"/>
            <a:ext cx="885372" cy="812800"/>
            <a:chOff x="856342" y="2986087"/>
            <a:chExt cx="885372" cy="812800"/>
          </a:xfrm>
        </p:grpSpPr>
        <p:sp>
          <p:nvSpPr>
            <p:cNvPr id="53" name="椭圆 52"/>
            <p:cNvSpPr/>
            <p:nvPr/>
          </p:nvSpPr>
          <p:spPr>
            <a:xfrm>
              <a:off x="892628" y="2986087"/>
              <a:ext cx="812800" cy="812800"/>
            </a:xfrm>
            <a:prstGeom prst="ellipse">
              <a:avLst/>
            </a:prstGeom>
            <a:solidFill>
              <a:srgbClr val="AB1923"/>
            </a:solidFill>
            <a:ln>
              <a:solidFill>
                <a:srgbClr val="FCE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FCE014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56342" y="3007767"/>
              <a:ext cx="8853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bg1"/>
                  </a:solidFill>
                </a:rPr>
                <a:t>04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</p:grpSp>
      <p:pic>
        <p:nvPicPr>
          <p:cNvPr id="7" name="图片 6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5" y="299085"/>
            <a:ext cx="2870835" cy="579120"/>
          </a:xfrm>
          <a:prstGeom prst="rect">
            <a:avLst/>
          </a:prstGeom>
        </p:spPr>
      </p:pic>
      <p:pic>
        <p:nvPicPr>
          <p:cNvPr id="11" name="图片 10" descr="35eaee374d43df019bbaeb7ae7971d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880" y="5619750"/>
            <a:ext cx="144018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游戏机, 日落&#10;&#10;描述已自动生成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2"/>
          <a:stretch>
            <a:fillRect/>
          </a:stretch>
        </p:blipFill>
        <p:spPr>
          <a:xfrm>
            <a:off x="0" y="-1"/>
            <a:ext cx="12192000" cy="3624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0"/>
          <a:stretch>
            <a:fillRect/>
          </a:stretch>
        </p:blipFill>
        <p:spPr>
          <a:xfrm>
            <a:off x="0" y="5805715"/>
            <a:ext cx="12192000" cy="10522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10277" y="3011266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点击此处编辑标题</a:t>
            </a:r>
            <a:endParaRPr lang="zh-CN" altLang="en-US" sz="360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7593" y="3650733"/>
            <a:ext cx="7459690" cy="166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87999" y="1592241"/>
            <a:ext cx="1233713" cy="1132588"/>
            <a:chOff x="887590" y="2986087"/>
            <a:chExt cx="885372" cy="812800"/>
          </a:xfrm>
        </p:grpSpPr>
        <p:sp>
          <p:nvSpPr>
            <p:cNvPr id="7" name="椭圆 6"/>
            <p:cNvSpPr/>
            <p:nvPr/>
          </p:nvSpPr>
          <p:spPr>
            <a:xfrm>
              <a:off x="892628" y="2986087"/>
              <a:ext cx="812800" cy="812800"/>
            </a:xfrm>
            <a:prstGeom prst="ellipse">
              <a:avLst/>
            </a:prstGeom>
            <a:solidFill>
              <a:srgbClr val="AB1923"/>
            </a:solidFill>
            <a:ln>
              <a:solidFill>
                <a:srgbClr val="FCE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FCE01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7590" y="3028599"/>
              <a:ext cx="885372" cy="72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  <a:endParaRPr lang="zh-CN" altLang="en-US" sz="60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图片 10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5" y="299085"/>
            <a:ext cx="2870835" cy="579120"/>
          </a:xfrm>
          <a:prstGeom prst="rect">
            <a:avLst/>
          </a:prstGeom>
        </p:spPr>
      </p:pic>
      <p:pic>
        <p:nvPicPr>
          <p:cNvPr id="12" name="图片 11" descr="35eaee374d43df019bbaeb7ae7971d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880" y="5619750"/>
            <a:ext cx="144018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游戏机, 日落&#10;&#10;描述已自动生成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7" b="-1"/>
          <a:stretch>
            <a:fillRect/>
          </a:stretch>
        </p:blipFill>
        <p:spPr>
          <a:xfrm>
            <a:off x="0" y="0"/>
            <a:ext cx="12192000" cy="2465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0"/>
          <a:stretch>
            <a:fillRect/>
          </a:stretch>
        </p:blipFill>
        <p:spPr>
          <a:xfrm>
            <a:off x="0" y="6052457"/>
            <a:ext cx="12192000" cy="1052285"/>
          </a:xfrm>
          <a:prstGeom prst="rect">
            <a:avLst/>
          </a:prstGeom>
        </p:spPr>
      </p:pic>
      <p:sp>
        <p:nvSpPr>
          <p:cNvPr id="14" name="任意多边形: 形状 13"/>
          <p:cNvSpPr/>
          <p:nvPr/>
        </p:nvSpPr>
        <p:spPr>
          <a:xfrm>
            <a:off x="-9525" y="2925763"/>
            <a:ext cx="12201525" cy="1838325"/>
          </a:xfrm>
          <a:custGeom>
            <a:avLst/>
            <a:gdLst>
              <a:gd name="connsiteX0" fmla="*/ 0 w 12201525"/>
              <a:gd name="connsiteY0" fmla="*/ 1838325 h 1838325"/>
              <a:gd name="connsiteX1" fmla="*/ 1476375 w 12201525"/>
              <a:gd name="connsiteY1" fmla="*/ 1038225 h 1838325"/>
              <a:gd name="connsiteX2" fmla="*/ 3762375 w 12201525"/>
              <a:gd name="connsiteY2" fmla="*/ 1343025 h 1838325"/>
              <a:gd name="connsiteX3" fmla="*/ 5438775 w 12201525"/>
              <a:gd name="connsiteY3" fmla="*/ 1076325 h 1838325"/>
              <a:gd name="connsiteX4" fmla="*/ 7000875 w 12201525"/>
              <a:gd name="connsiteY4" fmla="*/ 676275 h 1838325"/>
              <a:gd name="connsiteX5" fmla="*/ 9039225 w 12201525"/>
              <a:gd name="connsiteY5" fmla="*/ 1047750 h 1838325"/>
              <a:gd name="connsiteX6" fmla="*/ 10772775 w 12201525"/>
              <a:gd name="connsiteY6" fmla="*/ 619125 h 1838325"/>
              <a:gd name="connsiteX7" fmla="*/ 12201525 w 12201525"/>
              <a:gd name="connsiteY7" fmla="*/ 0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1525" h="1838325">
                <a:moveTo>
                  <a:pt x="0" y="1838325"/>
                </a:moveTo>
                <a:cubicBezTo>
                  <a:pt x="424656" y="1479550"/>
                  <a:pt x="849313" y="1120775"/>
                  <a:pt x="1476375" y="1038225"/>
                </a:cubicBezTo>
                <a:cubicBezTo>
                  <a:pt x="2103438" y="955675"/>
                  <a:pt x="3101975" y="1336675"/>
                  <a:pt x="3762375" y="1343025"/>
                </a:cubicBezTo>
                <a:cubicBezTo>
                  <a:pt x="4422775" y="1349375"/>
                  <a:pt x="4899025" y="1187450"/>
                  <a:pt x="5438775" y="1076325"/>
                </a:cubicBezTo>
                <a:cubicBezTo>
                  <a:pt x="5978525" y="965200"/>
                  <a:pt x="6400800" y="681037"/>
                  <a:pt x="7000875" y="676275"/>
                </a:cubicBezTo>
                <a:cubicBezTo>
                  <a:pt x="7600950" y="671513"/>
                  <a:pt x="8410575" y="1057275"/>
                  <a:pt x="9039225" y="1047750"/>
                </a:cubicBezTo>
                <a:cubicBezTo>
                  <a:pt x="9667875" y="1038225"/>
                  <a:pt x="10245725" y="793750"/>
                  <a:pt x="10772775" y="619125"/>
                </a:cubicBezTo>
                <a:cubicBezTo>
                  <a:pt x="11299825" y="444500"/>
                  <a:pt x="11750675" y="222250"/>
                  <a:pt x="12201525" y="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rgbClr val="092332"/>
                </a:gs>
                <a:gs pos="100000">
                  <a:srgbClr val="B32A28"/>
                </a:gs>
              </a:gsLst>
              <a:lin ang="0" scaled="1"/>
              <a:tileRect/>
            </a:gradFill>
          </a:ln>
          <a:effectLst>
            <a:outerShdw blurRad="12700" dist="762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439405" y="3897315"/>
            <a:ext cx="142875" cy="142875"/>
          </a:xfrm>
          <a:prstGeom prst="ellipse">
            <a:avLst/>
          </a:prstGeom>
          <a:solidFill>
            <a:srgbClr val="09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782555" y="4192590"/>
            <a:ext cx="142875" cy="142875"/>
          </a:xfrm>
          <a:prstGeom prst="ellipse">
            <a:avLst/>
          </a:prstGeom>
          <a:solidFill>
            <a:srgbClr val="B32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73405" y="3544890"/>
            <a:ext cx="142875" cy="142875"/>
          </a:xfrm>
          <a:prstGeom prst="ellipse">
            <a:avLst/>
          </a:prstGeom>
          <a:solidFill>
            <a:srgbClr val="B32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945105" y="3897315"/>
            <a:ext cx="142875" cy="142875"/>
          </a:xfrm>
          <a:prstGeom prst="ellipse">
            <a:avLst/>
          </a:prstGeom>
          <a:solidFill>
            <a:srgbClr val="B32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512659" y="3392488"/>
            <a:ext cx="0" cy="2314575"/>
          </a:xfrm>
          <a:prstGeom prst="line">
            <a:avLst/>
          </a:prstGeom>
          <a:ln>
            <a:solidFill>
              <a:srgbClr val="092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557709" y="339248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  <a:cs typeface="+mn-ea"/>
                <a:sym typeface="+mn-lt"/>
              </a:rPr>
              <a:t>添加文本信息</a:t>
            </a:r>
            <a:endParaRPr lang="zh-CN" altLang="en-US" sz="2400" dirty="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10842" y="4764088"/>
            <a:ext cx="2106973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倍字间距</a:t>
            </a:r>
            <a:endParaRPr kumimoji="1"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853992" y="3392488"/>
            <a:ext cx="0" cy="2314575"/>
          </a:xfrm>
          <a:prstGeom prst="line">
            <a:avLst/>
          </a:prstGeom>
          <a:ln>
            <a:solidFill>
              <a:srgbClr val="AB19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3899042" y="339248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  <a:cs typeface="+mn-ea"/>
                <a:sym typeface="+mn-lt"/>
              </a:rPr>
              <a:t>添加文本信息</a:t>
            </a:r>
            <a:endParaRPr lang="zh-CN" altLang="en-US" sz="2400" dirty="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52175" y="4764088"/>
            <a:ext cx="2106973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倍字间距</a:t>
            </a:r>
            <a:endParaRPr kumimoji="1"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841476" y="2749550"/>
            <a:ext cx="0" cy="2314575"/>
          </a:xfrm>
          <a:prstGeom prst="line">
            <a:avLst/>
          </a:prstGeom>
          <a:ln>
            <a:solidFill>
              <a:srgbClr val="AB19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886526" y="274955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  <a:cs typeface="+mn-ea"/>
                <a:sym typeface="+mn-lt"/>
              </a:rPr>
              <a:t>添加文本信息</a:t>
            </a:r>
            <a:endParaRPr lang="zh-CN" altLang="en-US" sz="2400" dirty="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839659" y="4121150"/>
            <a:ext cx="2106973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倍字间距</a:t>
            </a:r>
            <a:endParaRPr kumimoji="1"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9016520" y="3239858"/>
            <a:ext cx="0" cy="2314575"/>
          </a:xfrm>
          <a:prstGeom prst="line">
            <a:avLst/>
          </a:prstGeom>
          <a:ln>
            <a:solidFill>
              <a:srgbClr val="AB19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9061570" y="323985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  <a:cs typeface="+mn-ea"/>
                <a:sym typeface="+mn-lt"/>
              </a:rPr>
              <a:t>添加文本信息</a:t>
            </a:r>
            <a:endParaRPr lang="zh-CN" altLang="en-US" sz="2400" dirty="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014703" y="4611458"/>
            <a:ext cx="2106973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倍字间距</a:t>
            </a:r>
            <a:endParaRPr kumimoji="1"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325" y="298450"/>
            <a:ext cx="2583815" cy="431800"/>
          </a:xfrm>
          <a:prstGeom prst="rect">
            <a:avLst/>
          </a:prstGeom>
        </p:spPr>
      </p:pic>
      <p:pic>
        <p:nvPicPr>
          <p:cNvPr id="5" name="图片 4" descr="0127e463e97ec14f456bf2296c9b29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98450"/>
            <a:ext cx="1239520" cy="896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游戏机, 日落&#10;&#10;描述已自动生成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2"/>
          <a:stretch>
            <a:fillRect/>
          </a:stretch>
        </p:blipFill>
        <p:spPr>
          <a:xfrm>
            <a:off x="0" y="-1"/>
            <a:ext cx="12192000" cy="3624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0"/>
          <a:stretch>
            <a:fillRect/>
          </a:stretch>
        </p:blipFill>
        <p:spPr>
          <a:xfrm>
            <a:off x="0" y="5805715"/>
            <a:ext cx="12192000" cy="10522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10277" y="3011266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点击此处编辑标题</a:t>
            </a:r>
            <a:endParaRPr lang="zh-CN" altLang="en-US" sz="360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7593" y="3650733"/>
            <a:ext cx="7459690" cy="166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87999" y="1592241"/>
            <a:ext cx="1233713" cy="1132588"/>
            <a:chOff x="887590" y="2986087"/>
            <a:chExt cx="885372" cy="812800"/>
          </a:xfrm>
        </p:grpSpPr>
        <p:sp>
          <p:nvSpPr>
            <p:cNvPr id="7" name="椭圆 6"/>
            <p:cNvSpPr/>
            <p:nvPr/>
          </p:nvSpPr>
          <p:spPr>
            <a:xfrm>
              <a:off x="892628" y="2986087"/>
              <a:ext cx="812800" cy="812800"/>
            </a:xfrm>
            <a:prstGeom prst="ellipse">
              <a:avLst/>
            </a:prstGeom>
            <a:solidFill>
              <a:srgbClr val="AB1923"/>
            </a:solidFill>
            <a:ln>
              <a:solidFill>
                <a:srgbClr val="FCE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FCE01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7590" y="3028599"/>
              <a:ext cx="885372" cy="72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  <a:endParaRPr lang="zh-CN" altLang="en-US" sz="60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图片 10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5" y="299085"/>
            <a:ext cx="2828290" cy="570230"/>
          </a:xfrm>
          <a:prstGeom prst="rect">
            <a:avLst/>
          </a:prstGeom>
        </p:spPr>
      </p:pic>
      <p:pic>
        <p:nvPicPr>
          <p:cNvPr id="14" name="图片 13" descr="35eaee374d43df019bbaeb7ae7971d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880" y="5619750"/>
            <a:ext cx="144018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游戏机, 日落&#10;&#10;描述已自动生成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7" b="-1"/>
          <a:stretch>
            <a:fillRect/>
          </a:stretch>
        </p:blipFill>
        <p:spPr>
          <a:xfrm>
            <a:off x="0" y="0"/>
            <a:ext cx="12192000" cy="2465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0"/>
          <a:stretch>
            <a:fillRect/>
          </a:stretch>
        </p:blipFill>
        <p:spPr>
          <a:xfrm>
            <a:off x="0" y="6052457"/>
            <a:ext cx="12192000" cy="105228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71435" y="2369679"/>
            <a:ext cx="520216" cy="686969"/>
          </a:xfrm>
          <a:prstGeom prst="rect">
            <a:avLst/>
          </a:prstGeom>
          <a:solidFill>
            <a:srgbClr val="AB1923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１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91516" y="2369044"/>
            <a:ext cx="1800200" cy="686969"/>
          </a:xfrm>
          <a:prstGeom prst="rect">
            <a:avLst/>
          </a:prstGeom>
          <a:noFill/>
          <a:ln w="19050" cap="flat" cmpd="sng" algn="ctr">
            <a:solidFill>
              <a:srgbClr val="AB19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国强行书W" panose="00020600040101010101" pitchFamily="18" charset="-122"/>
                <a:ea typeface="汉仪国强行书W" panose="00020600040101010101" pitchFamily="18" charset="-122"/>
                <a:cs typeface="+mn-ea"/>
                <a:sym typeface="+mn-lt"/>
              </a:rPr>
              <a:t>添加文本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汉仪国强行书W" panose="00020600040101010101" pitchFamily="18" charset="-122"/>
              <a:ea typeface="汉仪国强行书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79134" y="2162759"/>
            <a:ext cx="6528390" cy="1100808"/>
          </a:xfrm>
          <a:prstGeom prst="rect">
            <a:avLst/>
          </a:prstGeom>
          <a:noFill/>
          <a:ln w="19050" cap="flat" cmpd="sng" algn="ctr">
            <a:solidFill>
              <a:srgbClr val="AB1923"/>
            </a:solidFill>
            <a:prstDash val="solid"/>
          </a:ln>
          <a:effectLst/>
        </p:spPr>
        <p:txBody>
          <a:bodyPr rtlCol="0" anchor="ctr"/>
          <a:lstStyle/>
          <a:p>
            <a:pPr lvl="0" defTabSz="1219200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zh-CN" altLang="en-US" sz="1400" kern="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1435" y="3919130"/>
            <a:ext cx="520216" cy="686969"/>
          </a:xfrm>
          <a:prstGeom prst="rect">
            <a:avLst/>
          </a:prstGeom>
          <a:solidFill>
            <a:srgbClr val="AB1923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91516" y="3919130"/>
            <a:ext cx="1800200" cy="686969"/>
          </a:xfrm>
          <a:prstGeom prst="rect">
            <a:avLst/>
          </a:prstGeom>
          <a:noFill/>
          <a:ln w="19050" cap="flat" cmpd="sng" algn="ctr">
            <a:solidFill>
              <a:srgbClr val="AB1923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219200">
              <a:defRPr/>
            </a:pPr>
            <a:r>
              <a:rPr lang="zh-CN" altLang="en-US" sz="2800" kern="0">
                <a:solidFill>
                  <a:srgbClr val="C00000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  <a:cs typeface="+mn-ea"/>
                <a:sym typeface="+mn-lt"/>
              </a:rPr>
              <a:t>添加文本</a:t>
            </a:r>
            <a:endParaRPr lang="zh-CN" altLang="en-US" sz="2800" kern="0" dirty="0">
              <a:solidFill>
                <a:srgbClr val="C00000"/>
              </a:solidFill>
              <a:latin typeface="汉仪国强行书W" panose="00020600040101010101" pitchFamily="18" charset="-122"/>
              <a:ea typeface="汉仪国强行书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79134" y="3712210"/>
            <a:ext cx="6528390" cy="1100808"/>
          </a:xfrm>
          <a:prstGeom prst="rect">
            <a:avLst/>
          </a:prstGeom>
          <a:noFill/>
          <a:ln w="19050" cap="flat" cmpd="sng" algn="ctr">
            <a:solidFill>
              <a:srgbClr val="AB1923"/>
            </a:solidFill>
            <a:prstDash val="solid"/>
          </a:ln>
          <a:effectLst/>
        </p:spPr>
        <p:txBody>
          <a:bodyPr rtlCol="0" anchor="ctr"/>
          <a:lstStyle/>
          <a:p>
            <a:pPr lvl="0" defTabSz="1219200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zh-CN" altLang="en-US" sz="1400" kern="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5" name="箭头: 右 4"/>
          <p:cNvSpPr/>
          <p:nvPr/>
        </p:nvSpPr>
        <p:spPr>
          <a:xfrm>
            <a:off x="3886200" y="2588260"/>
            <a:ext cx="504825" cy="250054"/>
          </a:xfrm>
          <a:prstGeom prst="rightArrow">
            <a:avLst/>
          </a:prstGeom>
          <a:solidFill>
            <a:srgbClr val="AB1923"/>
          </a:solidFill>
          <a:ln>
            <a:solidFill>
              <a:srgbClr val="AB1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右 28"/>
          <p:cNvSpPr/>
          <p:nvPr/>
        </p:nvSpPr>
        <p:spPr>
          <a:xfrm>
            <a:off x="3886200" y="4137660"/>
            <a:ext cx="504825" cy="250054"/>
          </a:xfrm>
          <a:prstGeom prst="rightArrow">
            <a:avLst/>
          </a:prstGeom>
          <a:solidFill>
            <a:srgbClr val="AB1923"/>
          </a:solidFill>
          <a:ln>
            <a:solidFill>
              <a:srgbClr val="AB1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325" y="298450"/>
            <a:ext cx="2583815" cy="431800"/>
          </a:xfrm>
          <a:prstGeom prst="rect">
            <a:avLst/>
          </a:prstGeom>
        </p:spPr>
      </p:pic>
      <p:pic>
        <p:nvPicPr>
          <p:cNvPr id="10" name="图片 9" descr="0127e463e97ec14f456bf2296c9b29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98450"/>
            <a:ext cx="1239520" cy="896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游戏机, 日落&#10;&#10;描述已自动生成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2"/>
          <a:stretch>
            <a:fillRect/>
          </a:stretch>
        </p:blipFill>
        <p:spPr>
          <a:xfrm>
            <a:off x="0" y="-1"/>
            <a:ext cx="12192000" cy="3624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0"/>
          <a:stretch>
            <a:fillRect/>
          </a:stretch>
        </p:blipFill>
        <p:spPr>
          <a:xfrm>
            <a:off x="0" y="5805715"/>
            <a:ext cx="12192000" cy="10522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10277" y="3011266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点击此处编辑标题</a:t>
            </a:r>
            <a:endParaRPr lang="zh-CN" altLang="en-US" sz="360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7593" y="3650733"/>
            <a:ext cx="7459690" cy="166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87999" y="1592241"/>
            <a:ext cx="1233713" cy="1132588"/>
            <a:chOff x="887590" y="2986087"/>
            <a:chExt cx="885372" cy="812800"/>
          </a:xfrm>
        </p:grpSpPr>
        <p:sp>
          <p:nvSpPr>
            <p:cNvPr id="7" name="椭圆 6"/>
            <p:cNvSpPr/>
            <p:nvPr/>
          </p:nvSpPr>
          <p:spPr>
            <a:xfrm>
              <a:off x="892628" y="2986087"/>
              <a:ext cx="812800" cy="812800"/>
            </a:xfrm>
            <a:prstGeom prst="ellipse">
              <a:avLst/>
            </a:prstGeom>
            <a:solidFill>
              <a:srgbClr val="AB1923"/>
            </a:solidFill>
            <a:ln>
              <a:solidFill>
                <a:srgbClr val="FCE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FCE01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7590" y="3028599"/>
              <a:ext cx="885372" cy="72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  <a:endParaRPr lang="zh-CN" altLang="en-US" sz="60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4" name="图片 13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5" y="299085"/>
            <a:ext cx="2828290" cy="570230"/>
          </a:xfrm>
          <a:prstGeom prst="rect">
            <a:avLst/>
          </a:prstGeom>
        </p:spPr>
      </p:pic>
      <p:pic>
        <p:nvPicPr>
          <p:cNvPr id="16" name="图片 15" descr="35eaee374d43df019bbaeb7ae7971d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880" y="5619750"/>
            <a:ext cx="144018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游戏机, 日落&#10;&#10;描述已自动生成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7" b="-1"/>
          <a:stretch>
            <a:fillRect/>
          </a:stretch>
        </p:blipFill>
        <p:spPr>
          <a:xfrm>
            <a:off x="0" y="0"/>
            <a:ext cx="12192000" cy="2465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0"/>
          <a:stretch>
            <a:fillRect/>
          </a:stretch>
        </p:blipFill>
        <p:spPr>
          <a:xfrm>
            <a:off x="0" y="6052457"/>
            <a:ext cx="12192000" cy="10522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13353" y="2508996"/>
            <a:ext cx="4330578" cy="1190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rgbClr val="FF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3353" y="3937368"/>
            <a:ext cx="439060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rgbClr val="FF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84055" y="3252426"/>
            <a:ext cx="4331509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rgbClr val="FF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84056" y="4825205"/>
            <a:ext cx="427228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rgbClr val="FF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六边形 17"/>
          <p:cNvSpPr>
            <a:spLocks noChangeAspect="1"/>
          </p:cNvSpPr>
          <p:nvPr/>
        </p:nvSpPr>
        <p:spPr>
          <a:xfrm>
            <a:off x="4959848" y="2381823"/>
            <a:ext cx="1269691" cy="1096326"/>
          </a:xfrm>
          <a:prstGeom prst="hexagon">
            <a:avLst/>
          </a:prstGeom>
          <a:solidFill>
            <a:srgbClr val="AB192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六边形 18"/>
          <p:cNvSpPr>
            <a:spLocks noChangeAspect="1"/>
          </p:cNvSpPr>
          <p:nvPr/>
        </p:nvSpPr>
        <p:spPr>
          <a:xfrm>
            <a:off x="4959848" y="3661229"/>
            <a:ext cx="1269691" cy="1096326"/>
          </a:xfrm>
          <a:prstGeom prst="hexagon">
            <a:avLst/>
          </a:prstGeom>
          <a:solidFill>
            <a:srgbClr val="AB192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lang="en-US" altLang="zh-CN" sz="44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六边形 19"/>
          <p:cNvSpPr>
            <a:spLocks noChangeAspect="1"/>
          </p:cNvSpPr>
          <p:nvPr/>
        </p:nvSpPr>
        <p:spPr>
          <a:xfrm>
            <a:off x="6125964" y="3127580"/>
            <a:ext cx="1269691" cy="1096326"/>
          </a:xfrm>
          <a:prstGeom prst="hexagon">
            <a:avLst/>
          </a:prstGeom>
          <a:solidFill>
            <a:srgbClr val="AB192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lang="en-US" altLang="zh-CN" sz="44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六边形 20"/>
          <p:cNvSpPr>
            <a:spLocks noChangeAspect="1"/>
          </p:cNvSpPr>
          <p:nvPr/>
        </p:nvSpPr>
        <p:spPr>
          <a:xfrm>
            <a:off x="6125964" y="4406986"/>
            <a:ext cx="1269691" cy="1096326"/>
          </a:xfrm>
          <a:prstGeom prst="hexagon">
            <a:avLst/>
          </a:prstGeom>
          <a:solidFill>
            <a:srgbClr val="AB192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lang="en-US" altLang="zh-CN" sz="44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325" y="298450"/>
            <a:ext cx="2583815" cy="431800"/>
          </a:xfrm>
          <a:prstGeom prst="rect">
            <a:avLst/>
          </a:prstGeom>
        </p:spPr>
      </p:pic>
      <p:pic>
        <p:nvPicPr>
          <p:cNvPr id="10" name="图片 9" descr="0127e463e97ec14f456bf2296c9b29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98450"/>
            <a:ext cx="1239520" cy="8966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游戏机, 日落&#10;&#10;描述已自动生成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2"/>
          <a:stretch>
            <a:fillRect/>
          </a:stretch>
        </p:blipFill>
        <p:spPr>
          <a:xfrm>
            <a:off x="0" y="-1"/>
            <a:ext cx="12192000" cy="3624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0"/>
          <a:stretch>
            <a:fillRect/>
          </a:stretch>
        </p:blipFill>
        <p:spPr>
          <a:xfrm>
            <a:off x="0" y="5805715"/>
            <a:ext cx="12192000" cy="10522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10277" y="3011266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rgbClr val="AB1923"/>
                </a:solidFill>
                <a:latin typeface="汉仪国强行书W" panose="00020600040101010101" pitchFamily="18" charset="-122"/>
                <a:ea typeface="汉仪国强行书W" panose="00020600040101010101" pitchFamily="18" charset="-122"/>
              </a:rPr>
              <a:t>点击此处编辑标题</a:t>
            </a:r>
            <a:endParaRPr lang="zh-CN" altLang="en-US" sz="3600">
              <a:solidFill>
                <a:srgbClr val="AB1923"/>
              </a:solidFill>
              <a:latin typeface="汉仪国强行书W" panose="00020600040101010101" pitchFamily="18" charset="-122"/>
              <a:ea typeface="汉仪国强行书W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7593" y="3650733"/>
            <a:ext cx="7459690" cy="166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87999" y="1592241"/>
            <a:ext cx="1233713" cy="1132588"/>
            <a:chOff x="887590" y="2986087"/>
            <a:chExt cx="885372" cy="812800"/>
          </a:xfrm>
        </p:grpSpPr>
        <p:sp>
          <p:nvSpPr>
            <p:cNvPr id="7" name="椭圆 6"/>
            <p:cNvSpPr/>
            <p:nvPr/>
          </p:nvSpPr>
          <p:spPr>
            <a:xfrm>
              <a:off x="892628" y="2986087"/>
              <a:ext cx="812800" cy="812800"/>
            </a:xfrm>
            <a:prstGeom prst="ellipse">
              <a:avLst/>
            </a:prstGeom>
            <a:solidFill>
              <a:srgbClr val="AB1923"/>
            </a:solidFill>
            <a:ln>
              <a:solidFill>
                <a:srgbClr val="FCE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FCE01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7590" y="3028599"/>
              <a:ext cx="885372" cy="72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>
                  <a:solidFill>
                    <a:schemeClr val="bg1"/>
                  </a:solidFill>
                  <a:latin typeface="Century Gothic" panose="020B0502020202020204" pitchFamily="34" charset="0"/>
                </a:rPr>
                <a:t>04</a:t>
              </a:r>
              <a:endParaRPr lang="zh-CN" altLang="en-US" sz="60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4" name="图片 13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5" y="299085"/>
            <a:ext cx="2828290" cy="570230"/>
          </a:xfrm>
          <a:prstGeom prst="rect">
            <a:avLst/>
          </a:prstGeom>
        </p:spPr>
      </p:pic>
      <p:pic>
        <p:nvPicPr>
          <p:cNvPr id="16" name="图片 15" descr="35eaee374d43df019bbaeb7ae7971d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880" y="5619750"/>
            <a:ext cx="1440180" cy="1041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1914</Words>
  <Application>WPS 演示</Application>
  <PresentationFormat>宽屏</PresentationFormat>
  <Paragraphs>114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汉仪国强行书W</vt:lpstr>
      <vt:lpstr>微软雅黑</vt:lpstr>
      <vt:lpstr>Century Gothic</vt:lpstr>
      <vt:lpstr>方正兰亭黑简体</vt:lpstr>
      <vt:lpstr>黑体</vt:lpstr>
      <vt:lpstr>Calibri</vt:lpstr>
      <vt:lpstr>等线</vt:lpstr>
      <vt:lpstr>等线 Light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孙浩「每日一案」</cp:lastModifiedBy>
  <cp:revision>14</cp:revision>
  <dcterms:created xsi:type="dcterms:W3CDTF">2019-11-28T02:27:00Z</dcterms:created>
  <dcterms:modified xsi:type="dcterms:W3CDTF">2021-05-26T04:21:18Z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TemplateUUID">
    <vt:lpwstr>v1.0_mb_8f2Ts5bfE0y7bUf0Won+PA==</vt:lpwstr>
  </property>
  <property fmtid="{D5CDD505-2E9C-101B-9397-08002B2CF9AE}" pid="4" name="ICV">
    <vt:lpwstr>D9A0ACEDFB1548C0BBF0873F5C1EC22F</vt:lpwstr>
  </property>
</Properties>
</file>