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412" r:id="rId2"/>
    <p:sldId id="394" r:id="rId3"/>
    <p:sldId id="2470" r:id="rId4"/>
    <p:sldId id="2174" r:id="rId5"/>
    <p:sldId id="1507" r:id="rId6"/>
    <p:sldId id="734" r:id="rId7"/>
    <p:sldId id="2475" r:id="rId8"/>
    <p:sldId id="279" r:id="rId9"/>
    <p:sldId id="1558" r:id="rId10"/>
    <p:sldId id="576" r:id="rId11"/>
    <p:sldId id="2212" r:id="rId12"/>
    <p:sldId id="2469" r:id="rId13"/>
    <p:sldId id="2217" r:id="rId14"/>
    <p:sldId id="2094" r:id="rId15"/>
    <p:sldId id="811" r:id="rId16"/>
    <p:sldId id="2474"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9640"/>
    <a:srgbClr val="062855"/>
    <a:srgbClr val="E0A242"/>
    <a:srgbClr val="162C56"/>
    <a:srgbClr val="C5C5C5"/>
    <a:srgbClr val="A5A5A5"/>
    <a:srgbClr val="00709F"/>
    <a:srgbClr val="525252"/>
    <a:srgbClr val="004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0"/>
    <p:restoredTop sz="94737"/>
  </p:normalViewPr>
  <p:slideViewPr>
    <p:cSldViewPr snapToGrid="0">
      <p:cViewPr varScale="1">
        <p:scale>
          <a:sx n="108" d="100"/>
          <a:sy n="108" d="100"/>
        </p:scale>
        <p:origin x="780" y="108"/>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9D394-425B-47C7-997E-DC6ACFF7C3B0}" type="datetimeFigureOut">
              <a:rPr lang="zh-CN" altLang="en-US" smtClean="0"/>
              <a:t>2020/12/25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8CB3B-EE40-4638-84FD-EE457CC3DB8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7</a:t>
            </a:fld>
            <a:endParaRPr lang="zh-CN" altLang="en-US"/>
          </a:p>
        </p:txBody>
      </p:sp>
    </p:spTree>
    <p:extLst>
      <p:ext uri="{BB962C8B-B14F-4D97-AF65-F5344CB8AC3E}">
        <p14:creationId xmlns:p14="http://schemas.microsoft.com/office/powerpoint/2010/main" val="110553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E7A50E-D060-40AD-B11F-5F40AA3BF81F}" type="datetimeFigureOut">
              <a:rPr lang="zh-CN" altLang="en-US" smtClean="0"/>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6E8E4A-12B0-4027-ADEC-6049567B869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8E7A50E-D060-40AD-B11F-5F40AA3BF81F}" type="datetimeFigureOut">
              <a:rPr lang="zh-CN" altLang="en-US" smtClean="0"/>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6E8E4A-12B0-4027-ADEC-6049567B869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8E7A50E-D060-40AD-B11F-5F40AA3BF81F}" type="datetimeFigureOut">
              <a:rPr lang="zh-CN" altLang="en-US" smtClean="0"/>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6E8E4A-12B0-4027-ADEC-6049567B869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8E7A50E-D060-40AD-B11F-5F40AA3BF81F}" type="datetimeFigureOut">
              <a:rPr lang="zh-CN" altLang="en-US" smtClean="0"/>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6E8E4A-12B0-4027-ADEC-6049567B869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8E7A50E-D060-40AD-B11F-5F40AA3BF81F}" type="datetimeFigureOut">
              <a:rPr lang="zh-CN" altLang="en-US" smtClean="0"/>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6E8E4A-12B0-4027-ADEC-6049567B869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8E7A50E-D060-40AD-B11F-5F40AA3BF81F}" type="datetimeFigureOut">
              <a:rPr lang="zh-CN" altLang="en-US" smtClean="0"/>
              <a:t>2020/12/25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6E8E4A-12B0-4027-ADEC-6049567B869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8E7A50E-D060-40AD-B11F-5F40AA3BF81F}" type="datetimeFigureOut">
              <a:rPr lang="zh-CN" altLang="en-US" smtClean="0"/>
              <a:t>2020/12/25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76E8E4A-12B0-4027-ADEC-6049567B869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8E7A50E-D060-40AD-B11F-5F40AA3BF81F}" type="datetimeFigureOut">
              <a:rPr lang="zh-CN" altLang="en-US" smtClean="0"/>
              <a:t>2020/12/25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6E8E4A-12B0-4027-ADEC-6049567B869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E7A50E-D060-40AD-B11F-5F40AA3BF81F}" type="datetimeFigureOut">
              <a:rPr lang="zh-CN" altLang="en-US" smtClean="0"/>
              <a:t>2020/12/25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6E8E4A-12B0-4027-ADEC-6049567B869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E7A50E-D060-40AD-B11F-5F40AA3BF81F}" type="datetimeFigureOut">
              <a:rPr lang="zh-CN" altLang="en-US" smtClean="0"/>
              <a:t>2020/12/25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6E8E4A-12B0-4027-ADEC-6049567B869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E7A50E-D060-40AD-B11F-5F40AA3BF81F}" type="datetimeFigureOut">
              <a:rPr lang="zh-CN" altLang="en-US" smtClean="0"/>
              <a:t>2020/12/25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6E8E4A-12B0-4027-ADEC-6049567B869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7A50E-D060-40AD-B11F-5F40AA3BF81F}" type="datetimeFigureOut">
              <a:rPr lang="zh-CN" altLang="en-US" smtClean="0"/>
              <a:t>2020/12/25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E8E4A-12B0-4027-ADEC-6049567B869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notesSlide" Target="../notesSlides/notesSlide10.xml"/><Relationship Id="rId5" Type="http://schemas.openxmlformats.org/officeDocument/2006/relationships/tags" Target="../tags/tag62.xml"/><Relationship Id="rId10" Type="http://schemas.openxmlformats.org/officeDocument/2006/relationships/slideLayout" Target="../slideLayouts/slideLayout7.xml"/><Relationship Id="rId4" Type="http://schemas.openxmlformats.org/officeDocument/2006/relationships/tags" Target="../tags/tag61.xml"/><Relationship Id="rId9" Type="http://schemas.openxmlformats.org/officeDocument/2006/relationships/tags" Target="../tags/tag66.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69.xml"/><Relationship Id="rId7"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notesSlide" Target="../notesSlides/notesSlide13.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slideLayout" Target="../slideLayouts/slideLayout7.xml"/><Relationship Id="rId2" Type="http://schemas.openxmlformats.org/officeDocument/2006/relationships/tags" Target="../tags/tag74.xml"/><Relationship Id="rId16" Type="http://schemas.openxmlformats.org/officeDocument/2006/relationships/tags" Target="../tags/tag88.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tags" Target="../tags/tag87.xml"/><Relationship Id="rId10" Type="http://schemas.openxmlformats.org/officeDocument/2006/relationships/tags" Target="../tags/tag82.xml"/><Relationship Id="rId19" Type="http://schemas.openxmlformats.org/officeDocument/2006/relationships/image" Target="../media/image2.png"/><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s>
</file>

<file path=ppt/slides/_rels/slide14.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2.png"/><Relationship Id="rId5" Type="http://schemas.openxmlformats.org/officeDocument/2006/relationships/tags" Target="../tags/tag93.xml"/><Relationship Id="rId10" Type="http://schemas.openxmlformats.org/officeDocument/2006/relationships/notesSlide" Target="../notesSlides/notesSlide14.xml"/><Relationship Id="rId4" Type="http://schemas.openxmlformats.org/officeDocument/2006/relationships/tags" Target="../tags/tag92.xml"/><Relationship Id="rId9"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6" Type="http://schemas.openxmlformats.org/officeDocument/2006/relationships/image" Target="../media/image2.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notesSlide" Target="../notesSlides/notesSlide4.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8.xml"/><Relationship Id="rId7"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image" Target="../media/image3.jpeg"/><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image" Target="../media/image2.png"/><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notesSlide" Target="../notesSlides/notesSlide6.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slideLayout" Target="../slideLayouts/slideLayout7.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2.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notesSlide" Target="../notesSlides/notesSlide9.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slideLayout" Target="../slideLayouts/slideLayout7.xml"/><Relationship Id="rId5" Type="http://schemas.openxmlformats.org/officeDocument/2006/relationships/tags" Target="../tags/tag5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3"/>
          <p:cNvSpPr/>
          <p:nvPr/>
        </p:nvSpPr>
        <p:spPr>
          <a:xfrm rot="5400000">
            <a:off x="2063338" y="-2062835"/>
            <a:ext cx="445326" cy="4572002"/>
          </a:xfrm>
          <a:prstGeom prst="rect">
            <a:avLst/>
          </a:prstGeom>
          <a:solidFill>
            <a:srgbClr val="162C56"/>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PA-文本框 10"/>
          <p:cNvSpPr txBox="1"/>
          <p:nvPr/>
        </p:nvSpPr>
        <p:spPr>
          <a:xfrm>
            <a:off x="975843" y="2976688"/>
            <a:ext cx="3844734" cy="769441"/>
          </a:xfrm>
          <a:prstGeom prst="rect">
            <a:avLst/>
          </a:prstGeom>
          <a:ln w="12700">
            <a:miter lim="400000"/>
          </a:ln>
        </p:spPr>
        <p:txBody>
          <a:bodyPr wrap="square" lIns="45719" rIns="45719">
            <a:spAutoFit/>
          </a:bodyPr>
          <a:lstStyle>
            <a:lvl1pPr>
              <a:defRPr sz="11500">
                <a:solidFill>
                  <a:srgbClr val="C00000"/>
                </a:solidFill>
                <a:latin typeface="A思源黑体—06"/>
                <a:ea typeface="A思源黑体—06"/>
                <a:cs typeface="A思源黑体—06"/>
                <a:sym typeface="A思源黑体—06"/>
              </a:defRPr>
            </a:lvl1pPr>
          </a:lstStyle>
          <a:p>
            <a:r>
              <a:rPr lang="zh-CN" altLang="en-US" sz="4400" b="1" dirty="0">
                <a:solidFill>
                  <a:srgbClr val="062855"/>
                </a:solidFill>
                <a:latin typeface="微软雅黑" panose="020B0503020204020204" pitchFamily="34" charset="-122"/>
                <a:ea typeface="微软雅黑" panose="020B0503020204020204" pitchFamily="34" charset="-122"/>
                <a:sym typeface="Source Han Sans SC" panose="020B0500000000000000" pitchFamily="34" charset="-122"/>
              </a:rPr>
              <a:t>汇报主题</a:t>
            </a:r>
            <a:endParaRPr lang="en-US" sz="4400" b="1" dirty="0">
              <a:solidFill>
                <a:srgbClr val="062855"/>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16" name="矩形 22"/>
          <p:cNvSpPr/>
          <p:nvPr/>
        </p:nvSpPr>
        <p:spPr>
          <a:xfrm>
            <a:off x="11853331" y="2214140"/>
            <a:ext cx="338669" cy="2721430"/>
          </a:xfrm>
          <a:prstGeom prst="rect">
            <a:avLst/>
          </a:prstGeom>
          <a:solidFill>
            <a:srgbClr val="DE9640"/>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9" name="矩形 23"/>
          <p:cNvSpPr/>
          <p:nvPr/>
        </p:nvSpPr>
        <p:spPr>
          <a:xfrm rot="5400000">
            <a:off x="5227806" y="1349591"/>
            <a:ext cx="294158" cy="10749775"/>
          </a:xfrm>
          <a:prstGeom prst="rect">
            <a:avLst/>
          </a:prstGeom>
          <a:solidFill>
            <a:srgbClr val="162C56"/>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8" name="图片 7" descr="123"/>
          <p:cNvPicPr>
            <a:picLocks noChangeAspect="1"/>
          </p:cNvPicPr>
          <p:nvPr/>
        </p:nvPicPr>
        <p:blipFill>
          <a:blip r:embed="rId3"/>
          <a:srcRect l="13251" t="38285" r="14643" b="20267"/>
          <a:stretch>
            <a:fillRect/>
          </a:stretch>
        </p:blipFill>
        <p:spPr>
          <a:xfrm>
            <a:off x="4639310" y="2214245"/>
            <a:ext cx="7032625" cy="2714625"/>
          </a:xfrm>
          <a:prstGeom prst="rect">
            <a:avLst/>
          </a:prstGeom>
        </p:spPr>
      </p:pic>
      <p:pic>
        <p:nvPicPr>
          <p:cNvPr id="56" name="图片 55" descr="123"/>
          <p:cNvPicPr>
            <a:picLocks noChangeAspect="1"/>
          </p:cNvPicPr>
          <p:nvPr/>
        </p:nvPicPr>
        <p:blipFill>
          <a:blip r:embed="rId4"/>
          <a:stretch>
            <a:fillRect/>
          </a:stretch>
        </p:blipFill>
        <p:spPr>
          <a:xfrm>
            <a:off x="8912225" y="272415"/>
            <a:ext cx="2759710" cy="461010"/>
          </a:xfrm>
          <a:prstGeom prst="rect">
            <a:avLst/>
          </a:prstGeom>
        </p:spPr>
      </p:pic>
      <p:sp>
        <p:nvSpPr>
          <p:cNvPr id="10" name="文本框 9">
            <a:extLst>
              <a:ext uri="{FF2B5EF4-FFF2-40B4-BE49-F238E27FC236}">
                <a16:creationId xmlns:a16="http://schemas.microsoft.com/office/drawing/2014/main" id="{B02AC47C-B30C-45E2-80AD-4A901099EC09}"/>
              </a:ext>
            </a:extLst>
          </p:cNvPr>
          <p:cNvSpPr txBox="1"/>
          <p:nvPr/>
        </p:nvSpPr>
        <p:spPr>
          <a:xfrm>
            <a:off x="10431099" y="6286579"/>
            <a:ext cx="2001484" cy="246221"/>
          </a:xfrm>
          <a:prstGeom prst="rect">
            <a:avLst/>
          </a:prstGeom>
          <a:noFill/>
        </p:spPr>
        <p:txBody>
          <a:bodyPr wrap="square">
            <a:spAutoFit/>
          </a:bodyPr>
          <a:lstStyle/>
          <a:p>
            <a:r>
              <a:rPr lang="zh-CN" altLang="en-US" sz="1000" b="1" dirty="0">
                <a:solidFill>
                  <a:srgbClr val="062855"/>
                </a:solidFill>
                <a:latin typeface="仿宋_GB2312" panose="02010609030101010101" pitchFamily="49" charset="-122"/>
                <a:ea typeface="仿宋_GB2312" panose="02010609030101010101" pitchFamily="49" charset="-122"/>
              </a:rPr>
              <a:t>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44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zh-CN" altLang="en-US" sz="1000" b="1" dirty="0">
              <a:solidFill>
                <a:srgbClr val="062855"/>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bwMode="auto">
          <a:xfrm>
            <a:off x="8671406" y="3681944"/>
            <a:ext cx="1789584" cy="1789584"/>
          </a:xfrm>
          <a:prstGeom prst="ellipse">
            <a:avLst/>
          </a:prstGeom>
          <a:solidFill>
            <a:srgbClr val="062855"/>
          </a:solidFill>
          <a:ln w="57150">
            <a:solidFill>
              <a:schemeClr val="bg1"/>
            </a:solidFill>
            <a:round/>
          </a:ln>
        </p:spPr>
        <p:txBody>
          <a:bodyPr anchor="ctr"/>
          <a:lstStyle/>
          <a:p>
            <a:pPr algn="ct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5" name="椭圆 24"/>
          <p:cNvSpPr/>
          <p:nvPr/>
        </p:nvSpPr>
        <p:spPr bwMode="auto">
          <a:xfrm>
            <a:off x="5004795" y="3680932"/>
            <a:ext cx="1789584" cy="1789584"/>
          </a:xfrm>
          <a:prstGeom prst="ellipse">
            <a:avLst/>
          </a:prstGeom>
          <a:solidFill>
            <a:srgbClr val="062855"/>
          </a:solidFill>
          <a:ln w="57150">
            <a:solidFill>
              <a:schemeClr val="bg1"/>
            </a:solidFill>
            <a:round/>
          </a:ln>
        </p:spPr>
        <p:txBody>
          <a:bodyPr anchor="ctr"/>
          <a:lstStyle/>
          <a:p>
            <a:pPr algn="ct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6" name="椭圆 25"/>
          <p:cNvSpPr/>
          <p:nvPr/>
        </p:nvSpPr>
        <p:spPr bwMode="auto">
          <a:xfrm>
            <a:off x="1338184" y="3680932"/>
            <a:ext cx="1789584" cy="1789584"/>
          </a:xfrm>
          <a:prstGeom prst="ellipse">
            <a:avLst/>
          </a:prstGeom>
          <a:solidFill>
            <a:srgbClr val="062855"/>
          </a:solidFill>
          <a:ln w="57150">
            <a:solidFill>
              <a:schemeClr val="bg1"/>
            </a:solidFill>
            <a:round/>
          </a:ln>
        </p:spPr>
        <p:txBody>
          <a:bodyPr anchor="ctr"/>
          <a:lstStyle/>
          <a:p>
            <a:pPr algn="ct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27" name="组合 26"/>
          <p:cNvGrpSpPr/>
          <p:nvPr/>
        </p:nvGrpSpPr>
        <p:grpSpPr>
          <a:xfrm>
            <a:off x="1509909" y="2226105"/>
            <a:ext cx="6983886" cy="1275208"/>
            <a:chOff x="1044600" y="1829365"/>
            <a:chExt cx="5009406" cy="914682"/>
          </a:xfrm>
        </p:grpSpPr>
        <p:sp>
          <p:nvSpPr>
            <p:cNvPr id="28" name="PA_淘宝网Chenying0907出品 2"/>
            <p:cNvSpPr>
              <a:spLocks noChangeShapeType="1"/>
            </p:cNvSpPr>
            <p:nvPr>
              <p:custDataLst>
                <p:tags r:id="rId7"/>
              </p:custDataLst>
            </p:nvPr>
          </p:nvSpPr>
          <p:spPr bwMode="auto">
            <a:xfrm>
              <a:off x="1044600" y="1829365"/>
              <a:ext cx="1191"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1" name="PA_淘宝网Chenying0907出品 6"/>
            <p:cNvSpPr>
              <a:spLocks noChangeShapeType="1"/>
            </p:cNvSpPr>
            <p:nvPr>
              <p:custDataLst>
                <p:tags r:id="rId8"/>
              </p:custDataLst>
            </p:nvPr>
          </p:nvSpPr>
          <p:spPr bwMode="auto">
            <a:xfrm>
              <a:off x="3557189" y="1829365"/>
              <a:ext cx="119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4" name="PA_淘宝网Chenying0907出品 9"/>
            <p:cNvSpPr>
              <a:spLocks noChangeShapeType="1"/>
            </p:cNvSpPr>
            <p:nvPr>
              <p:custDataLst>
                <p:tags r:id="rId9"/>
              </p:custDataLst>
            </p:nvPr>
          </p:nvSpPr>
          <p:spPr bwMode="auto">
            <a:xfrm>
              <a:off x="6054006" y="1829365"/>
              <a:ext cx="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grpSp>
      <p:grpSp>
        <p:nvGrpSpPr>
          <p:cNvPr id="37" name="Group 67"/>
          <p:cNvGrpSpPr/>
          <p:nvPr/>
        </p:nvGrpSpPr>
        <p:grpSpPr>
          <a:xfrm>
            <a:off x="1831485" y="4151240"/>
            <a:ext cx="848969" cy="848969"/>
            <a:chOff x="3707904" y="1338582"/>
            <a:chExt cx="587140" cy="587140"/>
          </a:xfrm>
          <a:solidFill>
            <a:schemeClr val="bg1"/>
          </a:solidFill>
        </p:grpSpPr>
        <p:sp>
          <p:nvSpPr>
            <p:cNvPr id="38" name="Freeform 69"/>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9"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40" name="Group 72"/>
          <p:cNvGrpSpPr/>
          <p:nvPr/>
        </p:nvGrpSpPr>
        <p:grpSpPr>
          <a:xfrm>
            <a:off x="9141714" y="4152252"/>
            <a:ext cx="848969" cy="848969"/>
            <a:chOff x="5607375" y="3562825"/>
            <a:chExt cx="587140" cy="587140"/>
          </a:xfrm>
          <a:solidFill>
            <a:schemeClr val="bg1"/>
          </a:solidFill>
        </p:grpSpPr>
        <p:sp>
          <p:nvSpPr>
            <p:cNvPr id="41"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2"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43" name="Group 78"/>
          <p:cNvGrpSpPr/>
          <p:nvPr/>
        </p:nvGrpSpPr>
        <p:grpSpPr>
          <a:xfrm>
            <a:off x="5475103" y="4151240"/>
            <a:ext cx="848969" cy="848969"/>
            <a:chOff x="6665323" y="3562825"/>
            <a:chExt cx="587140" cy="587140"/>
          </a:xfrm>
          <a:solidFill>
            <a:schemeClr val="bg1"/>
          </a:solidFill>
        </p:grpSpPr>
        <p:sp>
          <p:nvSpPr>
            <p:cNvPr id="44"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5"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2"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57" name="图片 56" descr="123"/>
          <p:cNvPicPr>
            <a:picLocks noChangeAspect="1"/>
          </p:cNvPicPr>
          <p:nvPr/>
        </p:nvPicPr>
        <p:blipFill>
          <a:blip r:embed="rId12"/>
          <a:stretch>
            <a:fillRect/>
          </a:stretch>
        </p:blipFill>
        <p:spPr>
          <a:xfrm>
            <a:off x="8912225" y="272415"/>
            <a:ext cx="2759710" cy="461010"/>
          </a:xfrm>
          <a:prstGeom prst="rect">
            <a:avLst/>
          </a:prstGeom>
        </p:spPr>
      </p:pic>
      <p:grpSp>
        <p:nvGrpSpPr>
          <p:cNvPr id="46" name="组合 45">
            <a:extLst>
              <a:ext uri="{FF2B5EF4-FFF2-40B4-BE49-F238E27FC236}">
                <a16:creationId xmlns:a16="http://schemas.microsoft.com/office/drawing/2014/main" id="{CCAD384A-D3B0-49EF-8A28-A6893802C5C8}"/>
              </a:ext>
            </a:extLst>
          </p:cNvPr>
          <p:cNvGrpSpPr/>
          <p:nvPr/>
        </p:nvGrpSpPr>
        <p:grpSpPr>
          <a:xfrm>
            <a:off x="1805860" y="2128226"/>
            <a:ext cx="2912694" cy="1196750"/>
            <a:chOff x="1343718" y="1833152"/>
            <a:chExt cx="2219724" cy="1196750"/>
          </a:xfrm>
        </p:grpSpPr>
        <p:sp>
          <p:nvSpPr>
            <p:cNvPr id="47" name="PA-文本框 6">
              <a:extLst>
                <a:ext uri="{FF2B5EF4-FFF2-40B4-BE49-F238E27FC236}">
                  <a16:creationId xmlns:a16="http://schemas.microsoft.com/office/drawing/2014/main" id="{BA3E1B6B-7F09-4D3F-8902-6DF9F0300343}"/>
                </a:ext>
              </a:extLst>
            </p:cNvPr>
            <p:cNvSpPr txBox="1"/>
            <p:nvPr>
              <p:custDataLst>
                <p:tags r:id="rId5"/>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8" name="PA-文本框 42">
              <a:extLst>
                <a:ext uri="{FF2B5EF4-FFF2-40B4-BE49-F238E27FC236}">
                  <a16:creationId xmlns:a16="http://schemas.microsoft.com/office/drawing/2014/main" id="{5AA75FF1-DA88-4F5D-995A-47256BCDD9CF}"/>
                </a:ext>
              </a:extLst>
            </p:cNvPr>
            <p:cNvSpPr txBox="1"/>
            <p:nvPr>
              <p:custDataLst>
                <p:tags r:id="rId6"/>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9" name="组合 48">
            <a:extLst>
              <a:ext uri="{FF2B5EF4-FFF2-40B4-BE49-F238E27FC236}">
                <a16:creationId xmlns:a16="http://schemas.microsoft.com/office/drawing/2014/main" id="{9F7FFBFE-A1DB-47C3-A4EF-3A9F287379B8}"/>
              </a:ext>
            </a:extLst>
          </p:cNvPr>
          <p:cNvGrpSpPr/>
          <p:nvPr/>
        </p:nvGrpSpPr>
        <p:grpSpPr>
          <a:xfrm>
            <a:off x="5214761" y="2126290"/>
            <a:ext cx="3004828" cy="1196750"/>
            <a:chOff x="1343719" y="1833152"/>
            <a:chExt cx="2289937" cy="1196750"/>
          </a:xfrm>
        </p:grpSpPr>
        <p:sp>
          <p:nvSpPr>
            <p:cNvPr id="50" name="PA-文本框 6">
              <a:extLst>
                <a:ext uri="{FF2B5EF4-FFF2-40B4-BE49-F238E27FC236}">
                  <a16:creationId xmlns:a16="http://schemas.microsoft.com/office/drawing/2014/main" id="{519D136B-3586-4D4A-B103-6001A4C1FB52}"/>
                </a:ext>
              </a:extLst>
            </p:cNvPr>
            <p:cNvSpPr txBox="1"/>
            <p:nvPr>
              <p:custDataLst>
                <p:tags r:id="rId3"/>
              </p:custDataLst>
            </p:nvPr>
          </p:nvSpPr>
          <p:spPr>
            <a:xfrm>
              <a:off x="1343719" y="1833152"/>
              <a:ext cx="1421192"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51" name="PA-文本框 42">
              <a:extLst>
                <a:ext uri="{FF2B5EF4-FFF2-40B4-BE49-F238E27FC236}">
                  <a16:creationId xmlns:a16="http://schemas.microsoft.com/office/drawing/2014/main" id="{2B6C3E9F-44B7-461C-948D-5D098680231A}"/>
                </a:ext>
              </a:extLst>
            </p:cNvPr>
            <p:cNvSpPr txBox="1"/>
            <p:nvPr>
              <p:custDataLst>
                <p:tags r:id="rId4"/>
              </p:custDataLst>
            </p:nvPr>
          </p:nvSpPr>
          <p:spPr>
            <a:xfrm>
              <a:off x="1349047" y="2242379"/>
              <a:ext cx="2284609"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52" name="组合 51">
            <a:extLst>
              <a:ext uri="{FF2B5EF4-FFF2-40B4-BE49-F238E27FC236}">
                <a16:creationId xmlns:a16="http://schemas.microsoft.com/office/drawing/2014/main" id="{A884B125-8E1A-422B-B4E1-266C5EFD3077}"/>
              </a:ext>
            </a:extLst>
          </p:cNvPr>
          <p:cNvGrpSpPr/>
          <p:nvPr/>
        </p:nvGrpSpPr>
        <p:grpSpPr>
          <a:xfrm>
            <a:off x="8671407" y="2126290"/>
            <a:ext cx="2834631" cy="1196750"/>
            <a:chOff x="1343719" y="1833152"/>
            <a:chExt cx="2160233" cy="1196750"/>
          </a:xfrm>
        </p:grpSpPr>
        <p:sp>
          <p:nvSpPr>
            <p:cNvPr id="54" name="PA-文本框 6">
              <a:extLst>
                <a:ext uri="{FF2B5EF4-FFF2-40B4-BE49-F238E27FC236}">
                  <a16:creationId xmlns:a16="http://schemas.microsoft.com/office/drawing/2014/main" id="{E5A422AF-FE70-445A-835B-EA25594B1BF6}"/>
                </a:ext>
              </a:extLst>
            </p:cNvPr>
            <p:cNvSpPr txBox="1"/>
            <p:nvPr>
              <p:custDataLst>
                <p:tags r:id="rId1"/>
              </p:custDataLst>
            </p:nvPr>
          </p:nvSpPr>
          <p:spPr>
            <a:xfrm>
              <a:off x="1343719" y="1833152"/>
              <a:ext cx="1266508"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55" name="PA-文本框 42">
              <a:extLst>
                <a:ext uri="{FF2B5EF4-FFF2-40B4-BE49-F238E27FC236}">
                  <a16:creationId xmlns:a16="http://schemas.microsoft.com/office/drawing/2014/main" id="{1ACB90E7-D394-4E5A-B8D9-9CD6A0813981}"/>
                </a:ext>
              </a:extLst>
            </p:cNvPr>
            <p:cNvSpPr txBox="1"/>
            <p:nvPr>
              <p:custDataLst>
                <p:tags r:id="rId2"/>
              </p:custDataLst>
            </p:nvPr>
          </p:nvSpPr>
          <p:spPr>
            <a:xfrm>
              <a:off x="1349047" y="2242379"/>
              <a:ext cx="2154905"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
        <p:nvSpPr>
          <p:cNvPr id="30" name="文本框 29">
            <a:extLst>
              <a:ext uri="{FF2B5EF4-FFF2-40B4-BE49-F238E27FC236}">
                <a16:creationId xmlns:a16="http://schemas.microsoft.com/office/drawing/2014/main" id="{74B4A7B5-57DF-47DB-9D9A-BC2A9D31B9E0}"/>
              </a:ext>
            </a:extLst>
          </p:cNvPr>
          <p:cNvSpPr txBox="1"/>
          <p:nvPr/>
        </p:nvSpPr>
        <p:spPr>
          <a:xfrm>
            <a:off x="9990683" y="5805865"/>
            <a:ext cx="2338057" cy="758734"/>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77592" y="1832574"/>
            <a:ext cx="4574950" cy="3599064"/>
            <a:chOff x="869027" y="2062882"/>
            <a:chExt cx="4576141" cy="3600001"/>
          </a:xfrm>
        </p:grpSpPr>
        <p:sp>
          <p:nvSpPr>
            <p:cNvPr id="3" name="6"/>
            <p:cNvSpPr>
              <a:spLocks noChangeArrowheads="1"/>
            </p:cNvSpPr>
            <p:nvPr/>
          </p:nvSpPr>
          <p:spPr bwMode="auto">
            <a:xfrm rot="17972679">
              <a:off x="2747119" y="2433816"/>
              <a:ext cx="2549675" cy="2846422"/>
            </a:xfrm>
            <a:prstGeom prst="parallelogram">
              <a:avLst>
                <a:gd name="adj" fmla="val 63426"/>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3" rIns="91407" bIns="45703" rtlCol="0" anchor="ctr"/>
            <a:lstStyle/>
            <a:p>
              <a:pPr algn="ctr"/>
              <a:endParaRPr lang="zh-CN" altLang="zh-CN" sz="2000"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a:p>
              <a:pPr algn="ctr"/>
              <a:endParaRPr lang="zh-CN" altLang="zh-CN" sz="2000"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 name="5"/>
            <p:cNvSpPr>
              <a:spLocks noChangeArrowheads="1"/>
            </p:cNvSpPr>
            <p:nvPr/>
          </p:nvSpPr>
          <p:spPr bwMode="auto">
            <a:xfrm rot="3600000">
              <a:off x="3369929" y="3541924"/>
              <a:ext cx="1251410" cy="369428"/>
            </a:xfrm>
            <a:prstGeom prst="rect">
              <a:avLst/>
            </a:prstGeom>
            <a:noFill/>
          </p:spPr>
          <p:txBody>
            <a:bodyPr wrap="square" lIns="0" tIns="0" rIns="0" bIns="0" rtlCol="0" anchor="t" anchorCtr="0">
              <a:spAutoFit/>
            </a:bodyPr>
            <a:lstStyle/>
            <a:p>
              <a:pPr algn="ctr" defTabSz="1216025">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内容标题</a:t>
              </a:r>
              <a:endParaRPr lang="en-US" altLang="zh-CN"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5" name="4"/>
            <p:cNvSpPr>
              <a:spLocks noChangeArrowheads="1"/>
            </p:cNvSpPr>
            <p:nvPr/>
          </p:nvSpPr>
          <p:spPr bwMode="auto">
            <a:xfrm>
              <a:off x="869027" y="2062882"/>
              <a:ext cx="2571151" cy="2819090"/>
            </a:xfrm>
            <a:prstGeom prst="parallelogram">
              <a:avLst>
                <a:gd name="adj" fmla="val 634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3" rIns="91407" bIns="45703" rtlCol="0" anchor="ctr"/>
            <a:lstStyle/>
            <a:p>
              <a:pPr algn="ctr"/>
              <a:endParaRPr lang="zh-CN" altLang="zh-CN" sz="200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6" name="3"/>
            <p:cNvSpPr>
              <a:spLocks noChangeArrowheads="1"/>
            </p:cNvSpPr>
            <p:nvPr/>
          </p:nvSpPr>
          <p:spPr bwMode="auto">
            <a:xfrm rot="18000000">
              <a:off x="1305834" y="3341239"/>
              <a:ext cx="1697537" cy="369428"/>
            </a:xfrm>
            <a:prstGeom prst="rect">
              <a:avLst/>
            </a:prstGeom>
            <a:noFill/>
          </p:spPr>
          <p:txBody>
            <a:bodyPr wrap="square" lIns="0" tIns="0" rIns="0" bIns="0" rtlCol="0" anchor="t" anchorCtr="0">
              <a:spAutoFit/>
            </a:bodyPr>
            <a:lstStyle/>
            <a:p>
              <a:pPr algn="ctr" defTabSz="1216025">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内容标题</a:t>
              </a:r>
              <a:endParaRPr lang="en-US" altLang="zh-CN"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7" name="2"/>
            <p:cNvSpPr>
              <a:spLocks noChangeArrowheads="1"/>
            </p:cNvSpPr>
            <p:nvPr/>
          </p:nvSpPr>
          <p:spPr bwMode="auto">
            <a:xfrm flipH="1">
              <a:off x="869028" y="4878067"/>
              <a:ext cx="3769850" cy="784816"/>
            </a:xfrm>
            <a:prstGeom prst="parallelogram">
              <a:avLst>
                <a:gd name="adj" fmla="val 58865"/>
              </a:avLst>
            </a:prstGeom>
            <a:solidFill>
              <a:srgbClr val="DE9640"/>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lIns="91407" tIns="45703" rIns="91407" bIns="45703" rtlCol="0" anchor="ctr"/>
            <a:lstStyle/>
            <a:p>
              <a:pPr algn="ctr"/>
              <a:endParaRPr lang="zh-CN" altLang="zh-CN" sz="2000"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8" name="1"/>
            <p:cNvSpPr>
              <a:spLocks noChangeArrowheads="1"/>
            </p:cNvSpPr>
            <p:nvPr/>
          </p:nvSpPr>
          <p:spPr bwMode="auto">
            <a:xfrm>
              <a:off x="2188768" y="5136076"/>
              <a:ext cx="1251411" cy="369428"/>
            </a:xfrm>
            <a:prstGeom prst="rect">
              <a:avLst/>
            </a:prstGeom>
            <a:noFill/>
          </p:spPr>
          <p:txBody>
            <a:bodyPr wrap="square" lIns="0" tIns="0" rIns="0" bIns="0" rtlCol="0" anchor="t" anchorCtr="0">
              <a:spAutoFit/>
            </a:bodyPr>
            <a:lstStyle/>
            <a:p>
              <a:pPr algn="ctr" defTabSz="1216025">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内容标题</a:t>
              </a:r>
              <a:endParaRPr lang="en-US" sz="2400" b="1"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grpSp>
      <p:sp>
        <p:nvSpPr>
          <p:cNvPr id="52"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57" name="图片 56" descr="123"/>
          <p:cNvPicPr>
            <a:picLocks noChangeAspect="1"/>
          </p:cNvPicPr>
          <p:nvPr/>
        </p:nvPicPr>
        <p:blipFill>
          <a:blip r:embed="rId9"/>
          <a:stretch>
            <a:fillRect/>
          </a:stretch>
        </p:blipFill>
        <p:spPr>
          <a:xfrm>
            <a:off x="8912225" y="272415"/>
            <a:ext cx="2759710" cy="461010"/>
          </a:xfrm>
          <a:prstGeom prst="rect">
            <a:avLst/>
          </a:prstGeom>
        </p:spPr>
      </p:pic>
      <p:grpSp>
        <p:nvGrpSpPr>
          <p:cNvPr id="21" name="组合 20">
            <a:extLst>
              <a:ext uri="{FF2B5EF4-FFF2-40B4-BE49-F238E27FC236}">
                <a16:creationId xmlns:a16="http://schemas.microsoft.com/office/drawing/2014/main" id="{C8FCC531-451E-4AB7-B169-8B73E9DC7F68}"/>
              </a:ext>
            </a:extLst>
          </p:cNvPr>
          <p:cNvGrpSpPr/>
          <p:nvPr/>
        </p:nvGrpSpPr>
        <p:grpSpPr>
          <a:xfrm>
            <a:off x="6731561" y="1665079"/>
            <a:ext cx="4649613" cy="1196750"/>
            <a:chOff x="1343718" y="1833152"/>
            <a:chExt cx="3543406" cy="1196750"/>
          </a:xfrm>
        </p:grpSpPr>
        <p:sp>
          <p:nvSpPr>
            <p:cNvPr id="22" name="PA-文本框 6">
              <a:extLst>
                <a:ext uri="{FF2B5EF4-FFF2-40B4-BE49-F238E27FC236}">
                  <a16:creationId xmlns:a16="http://schemas.microsoft.com/office/drawing/2014/main" id="{3C8392E2-3F75-46A9-AF5F-9BBCC2B51DEE}"/>
                </a:ext>
              </a:extLst>
            </p:cNvPr>
            <p:cNvSpPr txBox="1"/>
            <p:nvPr>
              <p:custDataLst>
                <p:tags r:id="rId5"/>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23" name="PA-文本框 42">
              <a:extLst>
                <a:ext uri="{FF2B5EF4-FFF2-40B4-BE49-F238E27FC236}">
                  <a16:creationId xmlns:a16="http://schemas.microsoft.com/office/drawing/2014/main" id="{BF9945BC-BFBA-4C6E-85F4-936E4B639C2B}"/>
                </a:ext>
              </a:extLst>
            </p:cNvPr>
            <p:cNvSpPr txBox="1"/>
            <p:nvPr>
              <p:custDataLst>
                <p:tags r:id="rId6"/>
              </p:custDataLst>
            </p:nvPr>
          </p:nvSpPr>
          <p:spPr>
            <a:xfrm>
              <a:off x="1349046" y="2242379"/>
              <a:ext cx="3538078"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24" name="组合 23">
            <a:extLst>
              <a:ext uri="{FF2B5EF4-FFF2-40B4-BE49-F238E27FC236}">
                <a16:creationId xmlns:a16="http://schemas.microsoft.com/office/drawing/2014/main" id="{26CBA175-0674-4B3F-BC1B-8C0FFADCF315}"/>
              </a:ext>
            </a:extLst>
          </p:cNvPr>
          <p:cNvGrpSpPr/>
          <p:nvPr/>
        </p:nvGrpSpPr>
        <p:grpSpPr>
          <a:xfrm>
            <a:off x="6731561" y="3149889"/>
            <a:ext cx="4649613" cy="1196750"/>
            <a:chOff x="1343718" y="1833152"/>
            <a:chExt cx="3543406" cy="1196750"/>
          </a:xfrm>
        </p:grpSpPr>
        <p:sp>
          <p:nvSpPr>
            <p:cNvPr id="25" name="PA-文本框 6">
              <a:extLst>
                <a:ext uri="{FF2B5EF4-FFF2-40B4-BE49-F238E27FC236}">
                  <a16:creationId xmlns:a16="http://schemas.microsoft.com/office/drawing/2014/main" id="{0FB48ADF-FB47-4DCB-A1C4-8FAB96651CAC}"/>
                </a:ext>
              </a:extLst>
            </p:cNvPr>
            <p:cNvSpPr txBox="1"/>
            <p:nvPr>
              <p:custDataLst>
                <p:tags r:id="rId3"/>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26" name="PA-文本框 42">
              <a:extLst>
                <a:ext uri="{FF2B5EF4-FFF2-40B4-BE49-F238E27FC236}">
                  <a16:creationId xmlns:a16="http://schemas.microsoft.com/office/drawing/2014/main" id="{49CC3ADA-50CA-4771-A949-F868DEF4DDE4}"/>
                </a:ext>
              </a:extLst>
            </p:cNvPr>
            <p:cNvSpPr txBox="1"/>
            <p:nvPr>
              <p:custDataLst>
                <p:tags r:id="rId4"/>
              </p:custDataLst>
            </p:nvPr>
          </p:nvSpPr>
          <p:spPr>
            <a:xfrm>
              <a:off x="1349046" y="2242379"/>
              <a:ext cx="3538078"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27" name="组合 26">
            <a:extLst>
              <a:ext uri="{FF2B5EF4-FFF2-40B4-BE49-F238E27FC236}">
                <a16:creationId xmlns:a16="http://schemas.microsoft.com/office/drawing/2014/main" id="{7FA2CA16-1F45-4618-B149-8B3BFB5C3C2D}"/>
              </a:ext>
            </a:extLst>
          </p:cNvPr>
          <p:cNvGrpSpPr/>
          <p:nvPr/>
        </p:nvGrpSpPr>
        <p:grpSpPr>
          <a:xfrm>
            <a:off x="6731561" y="4460263"/>
            <a:ext cx="4649613" cy="1196750"/>
            <a:chOff x="1343718" y="1833152"/>
            <a:chExt cx="3543406" cy="1196750"/>
          </a:xfrm>
        </p:grpSpPr>
        <p:sp>
          <p:nvSpPr>
            <p:cNvPr id="28" name="PA-文本框 6">
              <a:extLst>
                <a:ext uri="{FF2B5EF4-FFF2-40B4-BE49-F238E27FC236}">
                  <a16:creationId xmlns:a16="http://schemas.microsoft.com/office/drawing/2014/main" id="{890A1A56-F7F3-4443-A252-5046C166127B}"/>
                </a:ext>
              </a:extLst>
            </p:cNvPr>
            <p:cNvSpPr txBox="1"/>
            <p:nvPr>
              <p:custDataLst>
                <p:tags r:id="rId1"/>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29" name="PA-文本框 42">
              <a:extLst>
                <a:ext uri="{FF2B5EF4-FFF2-40B4-BE49-F238E27FC236}">
                  <a16:creationId xmlns:a16="http://schemas.microsoft.com/office/drawing/2014/main" id="{F21D4166-F32A-4744-8AA1-D0854DA48D29}"/>
                </a:ext>
              </a:extLst>
            </p:cNvPr>
            <p:cNvSpPr txBox="1"/>
            <p:nvPr>
              <p:custDataLst>
                <p:tags r:id="rId2"/>
              </p:custDataLst>
            </p:nvPr>
          </p:nvSpPr>
          <p:spPr>
            <a:xfrm>
              <a:off x="1349046" y="2242379"/>
              <a:ext cx="3538078"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
        <p:nvSpPr>
          <p:cNvPr id="30" name="文本框 29">
            <a:extLst>
              <a:ext uri="{FF2B5EF4-FFF2-40B4-BE49-F238E27FC236}">
                <a16:creationId xmlns:a16="http://schemas.microsoft.com/office/drawing/2014/main" id="{9667AB2C-76AC-41AB-85B6-1CE745E5CEAC}"/>
              </a:ext>
            </a:extLst>
          </p:cNvPr>
          <p:cNvSpPr txBox="1"/>
          <p:nvPr/>
        </p:nvSpPr>
        <p:spPr>
          <a:xfrm>
            <a:off x="9980906" y="5800497"/>
            <a:ext cx="2338057" cy="758734"/>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472564" y="1847865"/>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cxnSp>
        <p:nvCxnSpPr>
          <p:cNvPr id="14" name="直接箭头连接符 13"/>
          <p:cNvCxnSpPr/>
          <p:nvPr/>
        </p:nvCxnSpPr>
        <p:spPr>
          <a:xfrm>
            <a:off x="1171575" y="3649980"/>
            <a:ext cx="9695815" cy="0"/>
          </a:xfrm>
          <a:prstGeom prst="straightConnector1">
            <a:avLst/>
          </a:prstGeom>
          <a:ln w="19050">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rot="16200000">
            <a:off x="1440180" y="3324860"/>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6" name="椭圆 15"/>
          <p:cNvSpPr/>
          <p:nvPr/>
        </p:nvSpPr>
        <p:spPr>
          <a:xfrm rot="16200000">
            <a:off x="3124200" y="3324225"/>
            <a:ext cx="650875" cy="650875"/>
          </a:xfrm>
          <a:prstGeom prst="ellipse">
            <a:avLst/>
          </a:prstGeom>
          <a:solidFill>
            <a:srgbClr val="DE9640"/>
          </a:solidFill>
          <a:ln w="38100">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7" name="椭圆 16"/>
          <p:cNvSpPr/>
          <p:nvPr/>
        </p:nvSpPr>
        <p:spPr>
          <a:xfrm rot="16200000">
            <a:off x="4808220" y="3324225"/>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8" name="椭圆 17"/>
          <p:cNvSpPr/>
          <p:nvPr/>
        </p:nvSpPr>
        <p:spPr>
          <a:xfrm rot="16200000">
            <a:off x="6492240" y="3324225"/>
            <a:ext cx="650875" cy="650875"/>
          </a:xfrm>
          <a:prstGeom prst="ellipse">
            <a:avLst/>
          </a:prstGeom>
          <a:solidFill>
            <a:srgbClr val="DE9640"/>
          </a:solidFill>
          <a:ln w="38100">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9" name="椭圆 18"/>
          <p:cNvSpPr/>
          <p:nvPr/>
        </p:nvSpPr>
        <p:spPr>
          <a:xfrm rot="16200000">
            <a:off x="8176260" y="3324225"/>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0" name="椭圆 19"/>
          <p:cNvSpPr/>
          <p:nvPr/>
        </p:nvSpPr>
        <p:spPr>
          <a:xfrm rot="16200000">
            <a:off x="9860280" y="3324225"/>
            <a:ext cx="650875" cy="650875"/>
          </a:xfrm>
          <a:prstGeom prst="ellipse">
            <a:avLst/>
          </a:prstGeom>
          <a:solidFill>
            <a:srgbClr val="DE9640"/>
          </a:solidFill>
          <a:ln w="38100">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1" name="等腰三角形 20"/>
          <p:cNvSpPr/>
          <p:nvPr/>
        </p:nvSpPr>
        <p:spPr>
          <a:xfrm>
            <a:off x="1699895" y="3009265"/>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2" name="等腰三角形 21"/>
          <p:cNvSpPr/>
          <p:nvPr/>
        </p:nvSpPr>
        <p:spPr>
          <a:xfrm>
            <a:off x="5061585" y="3009265"/>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3" name="等腰三角形 22"/>
          <p:cNvSpPr/>
          <p:nvPr/>
        </p:nvSpPr>
        <p:spPr>
          <a:xfrm>
            <a:off x="8423275" y="3009265"/>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4" name="等腰三角形 23"/>
          <p:cNvSpPr/>
          <p:nvPr/>
        </p:nvSpPr>
        <p:spPr>
          <a:xfrm flipV="1">
            <a:off x="10119995" y="4157980"/>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5" name="等腰三角形 24"/>
          <p:cNvSpPr/>
          <p:nvPr/>
        </p:nvSpPr>
        <p:spPr>
          <a:xfrm flipV="1">
            <a:off x="6751955" y="4157980"/>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6" name="等腰三角形 25"/>
          <p:cNvSpPr/>
          <p:nvPr/>
        </p:nvSpPr>
        <p:spPr>
          <a:xfrm flipV="1">
            <a:off x="3383915" y="4157980"/>
            <a:ext cx="132715" cy="1143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7" name="矩形: 圆角 26"/>
          <p:cNvSpPr/>
          <p:nvPr/>
        </p:nvSpPr>
        <p:spPr>
          <a:xfrm>
            <a:off x="1333500" y="1900555"/>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8" name="矩形: 圆角 27"/>
          <p:cNvSpPr/>
          <p:nvPr/>
        </p:nvSpPr>
        <p:spPr>
          <a:xfrm>
            <a:off x="4701540" y="1900555"/>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9" name="矩形: 圆角 28"/>
          <p:cNvSpPr/>
          <p:nvPr/>
        </p:nvSpPr>
        <p:spPr>
          <a:xfrm>
            <a:off x="8069580" y="1900555"/>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0" name="矩形: 圆角 29"/>
          <p:cNvSpPr/>
          <p:nvPr/>
        </p:nvSpPr>
        <p:spPr>
          <a:xfrm>
            <a:off x="8329295" y="4420870"/>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1" name="矩形: 圆角 30"/>
          <p:cNvSpPr/>
          <p:nvPr/>
        </p:nvSpPr>
        <p:spPr>
          <a:xfrm>
            <a:off x="4961255" y="4420870"/>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2" name="矩形: 圆角 31"/>
          <p:cNvSpPr/>
          <p:nvPr/>
        </p:nvSpPr>
        <p:spPr>
          <a:xfrm>
            <a:off x="1593215" y="4408170"/>
            <a:ext cx="2289175" cy="924560"/>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3" name="文本框 32"/>
          <p:cNvSpPr txBox="1"/>
          <p:nvPr/>
        </p:nvSpPr>
        <p:spPr>
          <a:xfrm>
            <a:off x="1536700" y="3465195"/>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01</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4" name="文本框 33"/>
          <p:cNvSpPr txBox="1"/>
          <p:nvPr/>
        </p:nvSpPr>
        <p:spPr>
          <a:xfrm>
            <a:off x="3221355" y="3465195"/>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02</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5" name="文本框 34"/>
          <p:cNvSpPr txBox="1"/>
          <p:nvPr/>
        </p:nvSpPr>
        <p:spPr>
          <a:xfrm>
            <a:off x="4899025" y="3465195"/>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03</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6" name="文本框 35"/>
          <p:cNvSpPr txBox="1"/>
          <p:nvPr/>
        </p:nvSpPr>
        <p:spPr>
          <a:xfrm>
            <a:off x="6577330" y="3465195"/>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04</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7" name="文本框 36"/>
          <p:cNvSpPr txBox="1"/>
          <p:nvPr/>
        </p:nvSpPr>
        <p:spPr>
          <a:xfrm>
            <a:off x="8255000" y="3465195"/>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05</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8" name="文本框 37"/>
          <p:cNvSpPr txBox="1"/>
          <p:nvPr/>
        </p:nvSpPr>
        <p:spPr>
          <a:xfrm>
            <a:off x="9933305" y="3465195"/>
            <a:ext cx="457200" cy="369570"/>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06</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57" name="图片 56" descr="123"/>
          <p:cNvPicPr>
            <a:picLocks noChangeAspect="1"/>
          </p:cNvPicPr>
          <p:nvPr/>
        </p:nvPicPr>
        <p:blipFill>
          <a:blip r:embed="rId3"/>
          <a:stretch>
            <a:fillRect/>
          </a:stretch>
        </p:blipFill>
        <p:spPr>
          <a:xfrm>
            <a:off x="8912225" y="272415"/>
            <a:ext cx="2759710" cy="461010"/>
          </a:xfrm>
          <a:prstGeom prst="rect">
            <a:avLst/>
          </a:prstGeom>
        </p:spPr>
      </p:pic>
      <p:sp>
        <p:nvSpPr>
          <p:cNvPr id="39" name="矩形 38">
            <a:extLst>
              <a:ext uri="{FF2B5EF4-FFF2-40B4-BE49-F238E27FC236}">
                <a16:creationId xmlns:a16="http://schemas.microsoft.com/office/drawing/2014/main" id="{FF3494BA-64CD-4D0D-9744-F30BB071A9D8}"/>
              </a:ext>
            </a:extLst>
          </p:cNvPr>
          <p:cNvSpPr/>
          <p:nvPr/>
        </p:nvSpPr>
        <p:spPr>
          <a:xfrm>
            <a:off x="4873625" y="1842392"/>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0" name="矩形 39">
            <a:extLst>
              <a:ext uri="{FF2B5EF4-FFF2-40B4-BE49-F238E27FC236}">
                <a16:creationId xmlns:a16="http://schemas.microsoft.com/office/drawing/2014/main" id="{F714E9F0-1859-4E10-9855-262D835E7B21}"/>
              </a:ext>
            </a:extLst>
          </p:cNvPr>
          <p:cNvSpPr/>
          <p:nvPr/>
        </p:nvSpPr>
        <p:spPr>
          <a:xfrm>
            <a:off x="8208644" y="1843774"/>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1" name="矩形 40">
            <a:extLst>
              <a:ext uri="{FF2B5EF4-FFF2-40B4-BE49-F238E27FC236}">
                <a16:creationId xmlns:a16="http://schemas.microsoft.com/office/drawing/2014/main" id="{191338AE-273A-411E-8786-2CDE9796B4A9}"/>
              </a:ext>
            </a:extLst>
          </p:cNvPr>
          <p:cNvSpPr/>
          <p:nvPr/>
        </p:nvSpPr>
        <p:spPr>
          <a:xfrm>
            <a:off x="1732279" y="4344670"/>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2" name="矩形 41">
            <a:extLst>
              <a:ext uri="{FF2B5EF4-FFF2-40B4-BE49-F238E27FC236}">
                <a16:creationId xmlns:a16="http://schemas.microsoft.com/office/drawing/2014/main" id="{5EFD5A49-7CD9-4609-AA41-EBB8109C5C45}"/>
              </a:ext>
            </a:extLst>
          </p:cNvPr>
          <p:cNvSpPr/>
          <p:nvPr/>
        </p:nvSpPr>
        <p:spPr>
          <a:xfrm>
            <a:off x="5090477" y="4357370"/>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3" name="矩形 42">
            <a:extLst>
              <a:ext uri="{FF2B5EF4-FFF2-40B4-BE49-F238E27FC236}">
                <a16:creationId xmlns:a16="http://schemas.microsoft.com/office/drawing/2014/main" id="{6F0E5244-4254-43D9-9152-56C01B874333}"/>
              </a:ext>
            </a:extLst>
          </p:cNvPr>
          <p:cNvSpPr/>
          <p:nvPr/>
        </p:nvSpPr>
        <p:spPr>
          <a:xfrm>
            <a:off x="8483600" y="4360989"/>
            <a:ext cx="2011045" cy="1023742"/>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4" name="文本框 43">
            <a:extLst>
              <a:ext uri="{FF2B5EF4-FFF2-40B4-BE49-F238E27FC236}">
                <a16:creationId xmlns:a16="http://schemas.microsoft.com/office/drawing/2014/main" id="{11E8BB90-3A3C-494D-A208-2C1E080A604C}"/>
              </a:ext>
            </a:extLst>
          </p:cNvPr>
          <p:cNvSpPr txBox="1"/>
          <p:nvPr/>
        </p:nvSpPr>
        <p:spPr>
          <a:xfrm>
            <a:off x="9974977" y="5770620"/>
            <a:ext cx="2279428" cy="758734"/>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1"/>
          <p:cNvCxnSpPr>
            <a:stCxn id="4" idx="0"/>
          </p:cNvCxnSpPr>
          <p:nvPr>
            <p:custDataLst>
              <p:tags r:id="rId1"/>
            </p:custDataLst>
          </p:nvPr>
        </p:nvCxnSpPr>
        <p:spPr bwMode="auto">
          <a:xfrm flipV="1">
            <a:off x="2947035" y="2722245"/>
            <a:ext cx="11430" cy="671830"/>
          </a:xfrm>
          <a:prstGeom prst="line">
            <a:avLst/>
          </a:prstGeom>
          <a:ln w="9525">
            <a:solidFill>
              <a:srgbClr val="162C56"/>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 name="22"/>
          <p:cNvSpPr/>
          <p:nvPr>
            <p:custDataLst>
              <p:tags r:id="rId2"/>
            </p:custDataLst>
          </p:nvPr>
        </p:nvSpPr>
        <p:spPr bwMode="auto">
          <a:xfrm>
            <a:off x="1597025" y="3394075"/>
            <a:ext cx="2699385" cy="1371600"/>
          </a:xfrm>
          <a:prstGeom prst="triangle">
            <a:avLst/>
          </a:prstGeom>
          <a:solidFill>
            <a:srgbClr val="162C56">
              <a:alpha val="80000"/>
            </a:srgb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113401" tIns="56701" rIns="113401" bIns="56701" anchor="ctr"/>
          <a:lstStyle/>
          <a:p>
            <a:pPr algn="ctr">
              <a:defRPr/>
            </a:pPr>
            <a:endParaRPr lang="zh-CN" altLang="en-US" sz="180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1"/>
          <p:cNvSpPr txBox="1">
            <a:spLocks noChangeArrowheads="1"/>
          </p:cNvSpPr>
          <p:nvPr>
            <p:custDataLst>
              <p:tags r:id="rId3"/>
            </p:custDataLst>
          </p:nvPr>
        </p:nvSpPr>
        <p:spPr bwMode="auto">
          <a:xfrm>
            <a:off x="1814830" y="2099945"/>
            <a:ext cx="226314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401" tIns="56701" rIns="113401" bIns="56701">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类别名称</a:t>
            </a:r>
          </a:p>
        </p:txBody>
      </p:sp>
      <p:sp>
        <p:nvSpPr>
          <p:cNvPr id="6" name="3"/>
          <p:cNvSpPr/>
          <p:nvPr>
            <p:custDataLst>
              <p:tags r:id="rId4"/>
            </p:custDataLst>
          </p:nvPr>
        </p:nvSpPr>
        <p:spPr bwMode="auto">
          <a:xfrm>
            <a:off x="3173095" y="3395980"/>
            <a:ext cx="2699385" cy="1369695"/>
          </a:xfrm>
          <a:prstGeom prst="triangle">
            <a:avLst/>
          </a:prstGeom>
          <a:solidFill>
            <a:srgbClr val="DE9640">
              <a:alpha val="80000"/>
            </a:srgbClr>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lIns="113401" tIns="56701" rIns="113401" bIns="56701" anchor="ctr"/>
          <a:lstStyle/>
          <a:p>
            <a:pPr algn="ctr">
              <a:defRPr/>
            </a:pPr>
            <a:endParaRPr lang="zh-CN" altLang="en-US" sz="180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cxnSp>
        <p:nvCxnSpPr>
          <p:cNvPr id="7" name="42"/>
          <p:cNvCxnSpPr/>
          <p:nvPr>
            <p:custDataLst>
              <p:tags r:id="rId5"/>
            </p:custDataLst>
          </p:nvPr>
        </p:nvCxnSpPr>
        <p:spPr bwMode="auto">
          <a:xfrm flipV="1">
            <a:off x="4517390" y="2101850"/>
            <a:ext cx="11430" cy="1305560"/>
          </a:xfrm>
          <a:prstGeom prst="line">
            <a:avLst/>
          </a:prstGeom>
          <a:ln w="9525">
            <a:solidFill>
              <a:srgbClr val="E0A24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 name="2"/>
          <p:cNvSpPr txBox="1">
            <a:spLocks noChangeArrowheads="1"/>
          </p:cNvSpPr>
          <p:nvPr>
            <p:custDataLst>
              <p:tags r:id="rId6"/>
            </p:custDataLst>
          </p:nvPr>
        </p:nvSpPr>
        <p:spPr bwMode="auto">
          <a:xfrm>
            <a:off x="3390900" y="1477645"/>
            <a:ext cx="226314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401" tIns="56701" rIns="113401" bIns="56701">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类别名称</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9" name="5"/>
          <p:cNvSpPr/>
          <p:nvPr>
            <p:custDataLst>
              <p:tags r:id="rId7"/>
            </p:custDataLst>
          </p:nvPr>
        </p:nvSpPr>
        <p:spPr bwMode="auto">
          <a:xfrm>
            <a:off x="4746625" y="3394075"/>
            <a:ext cx="2699385" cy="1371600"/>
          </a:xfrm>
          <a:prstGeom prst="triangle">
            <a:avLst/>
          </a:prstGeom>
          <a:solidFill>
            <a:srgbClr val="162C56">
              <a:alpha val="80000"/>
            </a:srgb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113401" tIns="56701" rIns="113401" bIns="56701" anchor="ctr"/>
          <a:lstStyle/>
          <a:p>
            <a:pPr algn="ctr">
              <a:defRPr/>
            </a:pPr>
            <a:endParaRPr lang="zh-CN" altLang="en-US" sz="180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cxnSp>
        <p:nvCxnSpPr>
          <p:cNvPr id="10" name="6"/>
          <p:cNvCxnSpPr/>
          <p:nvPr>
            <p:custDataLst>
              <p:tags r:id="rId8"/>
            </p:custDataLst>
          </p:nvPr>
        </p:nvCxnSpPr>
        <p:spPr bwMode="auto">
          <a:xfrm flipV="1">
            <a:off x="6096000" y="2722245"/>
            <a:ext cx="11430" cy="671830"/>
          </a:xfrm>
          <a:prstGeom prst="line">
            <a:avLst/>
          </a:prstGeom>
          <a:ln w="9525">
            <a:solidFill>
              <a:srgbClr val="162C56"/>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1" name="3"/>
          <p:cNvSpPr txBox="1">
            <a:spLocks noChangeArrowheads="1"/>
          </p:cNvSpPr>
          <p:nvPr>
            <p:custDataLst>
              <p:tags r:id="rId9"/>
            </p:custDataLst>
          </p:nvPr>
        </p:nvSpPr>
        <p:spPr bwMode="auto">
          <a:xfrm>
            <a:off x="4964430" y="2099945"/>
            <a:ext cx="226314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401" tIns="56701" rIns="113401" bIns="56701">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类别名称</a:t>
            </a:r>
          </a:p>
        </p:txBody>
      </p:sp>
      <p:sp>
        <p:nvSpPr>
          <p:cNvPr id="12" name="7"/>
          <p:cNvSpPr/>
          <p:nvPr>
            <p:custDataLst>
              <p:tags r:id="rId10"/>
            </p:custDataLst>
          </p:nvPr>
        </p:nvSpPr>
        <p:spPr bwMode="auto">
          <a:xfrm>
            <a:off x="6319520" y="3395980"/>
            <a:ext cx="2699385" cy="1369695"/>
          </a:xfrm>
          <a:prstGeom prst="triangle">
            <a:avLst/>
          </a:prstGeom>
          <a:solidFill>
            <a:srgbClr val="DE9640">
              <a:alpha val="80000"/>
            </a:srgbClr>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lIns="113401" tIns="56701" rIns="113401" bIns="56701" anchor="ctr"/>
          <a:lstStyle/>
          <a:p>
            <a:pPr algn="ctr">
              <a:defRPr/>
            </a:pPr>
            <a:endParaRPr lang="zh-CN" altLang="en-US" sz="180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cxnSp>
        <p:nvCxnSpPr>
          <p:cNvPr id="13" name="8"/>
          <p:cNvCxnSpPr/>
          <p:nvPr>
            <p:custDataLst>
              <p:tags r:id="rId11"/>
            </p:custDataLst>
          </p:nvPr>
        </p:nvCxnSpPr>
        <p:spPr bwMode="auto">
          <a:xfrm flipV="1">
            <a:off x="7663815" y="2101850"/>
            <a:ext cx="11430" cy="1305560"/>
          </a:xfrm>
          <a:prstGeom prst="line">
            <a:avLst/>
          </a:prstGeom>
          <a:ln w="9525">
            <a:solidFill>
              <a:srgbClr val="E0A24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4" name="4"/>
          <p:cNvSpPr txBox="1">
            <a:spLocks noChangeArrowheads="1"/>
          </p:cNvSpPr>
          <p:nvPr>
            <p:custDataLst>
              <p:tags r:id="rId12"/>
            </p:custDataLst>
          </p:nvPr>
        </p:nvSpPr>
        <p:spPr bwMode="auto">
          <a:xfrm>
            <a:off x="6537325" y="1477645"/>
            <a:ext cx="226314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401" tIns="56701" rIns="113401" bIns="56701">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类别名称</a:t>
            </a:r>
          </a:p>
        </p:txBody>
      </p:sp>
      <p:sp>
        <p:nvSpPr>
          <p:cNvPr id="15" name="9"/>
          <p:cNvSpPr/>
          <p:nvPr>
            <p:custDataLst>
              <p:tags r:id="rId13"/>
            </p:custDataLst>
          </p:nvPr>
        </p:nvSpPr>
        <p:spPr bwMode="auto">
          <a:xfrm>
            <a:off x="7895590" y="3394075"/>
            <a:ext cx="2699385" cy="1371600"/>
          </a:xfrm>
          <a:prstGeom prst="triangle">
            <a:avLst/>
          </a:prstGeom>
          <a:solidFill>
            <a:srgbClr val="162C56">
              <a:alpha val="80000"/>
            </a:srgb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113401" tIns="56701" rIns="113401" bIns="56701" anchor="ctr"/>
          <a:lstStyle/>
          <a:p>
            <a:pPr algn="ctr">
              <a:defRPr/>
            </a:pPr>
            <a:endParaRPr lang="zh-CN" altLang="en-US" sz="180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cxnSp>
        <p:nvCxnSpPr>
          <p:cNvPr id="16" name="10"/>
          <p:cNvCxnSpPr/>
          <p:nvPr>
            <p:custDataLst>
              <p:tags r:id="rId14"/>
            </p:custDataLst>
          </p:nvPr>
        </p:nvCxnSpPr>
        <p:spPr bwMode="auto">
          <a:xfrm flipV="1">
            <a:off x="9244965" y="2722245"/>
            <a:ext cx="11430" cy="671830"/>
          </a:xfrm>
          <a:prstGeom prst="line">
            <a:avLst/>
          </a:prstGeom>
          <a:ln w="9525">
            <a:solidFill>
              <a:srgbClr val="162C56"/>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5"/>
          <p:cNvSpPr txBox="1">
            <a:spLocks noChangeArrowheads="1"/>
          </p:cNvSpPr>
          <p:nvPr>
            <p:custDataLst>
              <p:tags r:id="rId15"/>
            </p:custDataLst>
          </p:nvPr>
        </p:nvSpPr>
        <p:spPr bwMode="auto">
          <a:xfrm>
            <a:off x="8113395" y="2099945"/>
            <a:ext cx="226314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401" tIns="56701" rIns="113401" bIns="56701">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类别名称</a:t>
            </a:r>
          </a:p>
        </p:txBody>
      </p:sp>
      <p:sp>
        <p:nvSpPr>
          <p:cNvPr id="25"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57" name="图片 56" descr="123"/>
          <p:cNvPicPr>
            <a:picLocks noChangeAspect="1"/>
          </p:cNvPicPr>
          <p:nvPr/>
        </p:nvPicPr>
        <p:blipFill>
          <a:blip r:embed="rId19"/>
          <a:stretch>
            <a:fillRect/>
          </a:stretch>
        </p:blipFill>
        <p:spPr>
          <a:xfrm>
            <a:off x="8912225" y="272415"/>
            <a:ext cx="2759710" cy="461010"/>
          </a:xfrm>
          <a:prstGeom prst="rect">
            <a:avLst/>
          </a:prstGeom>
        </p:spPr>
      </p:pic>
      <p:sp>
        <p:nvSpPr>
          <p:cNvPr id="21" name="PA-文本框 9">
            <a:extLst>
              <a:ext uri="{FF2B5EF4-FFF2-40B4-BE49-F238E27FC236}">
                <a16:creationId xmlns:a16="http://schemas.microsoft.com/office/drawing/2014/main" id="{F2B5DF92-8DBD-4B02-9E84-E339D4B53316}"/>
              </a:ext>
            </a:extLst>
          </p:cNvPr>
          <p:cNvSpPr txBox="1"/>
          <p:nvPr>
            <p:custDataLst>
              <p:tags r:id="rId16"/>
            </p:custDataLst>
          </p:nvPr>
        </p:nvSpPr>
        <p:spPr>
          <a:xfrm>
            <a:off x="2946400" y="4884642"/>
            <a:ext cx="6572881" cy="99142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nSpc>
                <a:spcPct val="150000"/>
              </a:lnSpc>
            </a:pPr>
            <a:r>
              <a:rPr lang="zh-CN" altLang="en-US" sz="1400" dirty="0">
                <a:latin typeface="微软雅黑" panose="020B0503020204020204" pitchFamily="34" charset="-122"/>
                <a:ea typeface="微软雅黑" panose="020B0503020204020204" pitchFamily="34" charset="-122"/>
                <a:sym typeface="Source Han Sans SC" panose="020B0500000000000000" pitchFamily="34" charset="-122"/>
              </a:rPr>
              <a:t>内容概述内容概述内容概述内容概述内容概述内容概述内容概述内容概述内容概述内容概述内容概述内容概述内容概述内容概述内容概述</a:t>
            </a:r>
            <a:endParaRPr lang="en-US" altLang="zh-CN" sz="1400" dirty="0">
              <a:latin typeface="微软雅黑" panose="020B0503020204020204" pitchFamily="34" charset="-122"/>
              <a:ea typeface="微软雅黑" panose="020B0503020204020204" pitchFamily="34" charset="-122"/>
              <a:sym typeface="Source Han Sans SC" panose="020B0500000000000000" pitchFamily="34" charset="-122"/>
            </a:endParaRPr>
          </a:p>
          <a:p>
            <a:pPr algn="ctr"/>
            <a:endParaRPr lang="zh-CN" altLang="en-US" sz="1400"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2" name="文本框 21">
            <a:extLst>
              <a:ext uri="{FF2B5EF4-FFF2-40B4-BE49-F238E27FC236}">
                <a16:creationId xmlns:a16="http://schemas.microsoft.com/office/drawing/2014/main" id="{C73571B4-8EE8-4603-BDB1-E36036A9A8DA}"/>
              </a:ext>
            </a:extLst>
          </p:cNvPr>
          <p:cNvSpPr txBox="1"/>
          <p:nvPr/>
        </p:nvSpPr>
        <p:spPr>
          <a:xfrm>
            <a:off x="9974977" y="5770620"/>
            <a:ext cx="2279428" cy="758734"/>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270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1"/>
          <p:cNvSpPr/>
          <p:nvPr/>
        </p:nvSpPr>
        <p:spPr>
          <a:xfrm rot="19805282">
            <a:off x="1456690" y="1350645"/>
            <a:ext cx="9349740" cy="4398645"/>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 name="Rounded Rectangle 4"/>
          <p:cNvSpPr/>
          <p:nvPr/>
        </p:nvSpPr>
        <p:spPr>
          <a:xfrm rot="19805282">
            <a:off x="1101090" y="3761105"/>
            <a:ext cx="635000" cy="634365"/>
          </a:xfrm>
          <a:prstGeom prst="roundRect">
            <a:avLst>
              <a:gd name="adj" fmla="val 50000"/>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5" name="Rounded Rectangle 17"/>
          <p:cNvSpPr/>
          <p:nvPr/>
        </p:nvSpPr>
        <p:spPr>
          <a:xfrm rot="19805282">
            <a:off x="2976880" y="2705735"/>
            <a:ext cx="635000" cy="634365"/>
          </a:xfrm>
          <a:prstGeom prst="roundRect">
            <a:avLst>
              <a:gd name="adj" fmla="val 50000"/>
            </a:avLst>
          </a:prstGeom>
          <a:solidFill>
            <a:srgbClr val="DE9640"/>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6" name="Rounded Rectangle 18"/>
          <p:cNvSpPr/>
          <p:nvPr/>
        </p:nvSpPr>
        <p:spPr>
          <a:xfrm rot="19805282">
            <a:off x="4856480" y="3764915"/>
            <a:ext cx="635000" cy="634365"/>
          </a:xfrm>
          <a:prstGeom prst="roundRect">
            <a:avLst>
              <a:gd name="adj" fmla="val 50000"/>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7" name="Rounded Rectangle 19"/>
          <p:cNvSpPr/>
          <p:nvPr/>
        </p:nvSpPr>
        <p:spPr>
          <a:xfrm rot="19805282">
            <a:off x="6750050" y="2705735"/>
            <a:ext cx="635000" cy="634365"/>
          </a:xfrm>
          <a:prstGeom prst="roundRect">
            <a:avLst>
              <a:gd name="adj" fmla="val 50000"/>
            </a:avLst>
          </a:prstGeom>
          <a:solidFill>
            <a:srgbClr val="DE9640"/>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8" name="Rounded Rectangle 20"/>
          <p:cNvSpPr/>
          <p:nvPr/>
        </p:nvSpPr>
        <p:spPr>
          <a:xfrm rot="19805282">
            <a:off x="10518140" y="2705735"/>
            <a:ext cx="635000" cy="634365"/>
          </a:xfrm>
          <a:prstGeom prst="roundRect">
            <a:avLst>
              <a:gd name="adj" fmla="val 50000"/>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9" name="Rounded Rectangle 22"/>
          <p:cNvSpPr/>
          <p:nvPr/>
        </p:nvSpPr>
        <p:spPr>
          <a:xfrm rot="19805282">
            <a:off x="8614410" y="3761105"/>
            <a:ext cx="635000" cy="634365"/>
          </a:xfrm>
          <a:prstGeom prst="roundRect">
            <a:avLst>
              <a:gd name="adj" fmla="val 50000"/>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0" name="Freeform 23"/>
          <p:cNvSpPr>
            <a:spLocks noEditPoints="1"/>
          </p:cNvSpPr>
          <p:nvPr/>
        </p:nvSpPr>
        <p:spPr bwMode="auto">
          <a:xfrm>
            <a:off x="3100705" y="2830195"/>
            <a:ext cx="387350" cy="385445"/>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1" name="Freeform 24"/>
          <p:cNvSpPr>
            <a:spLocks noEditPoints="1"/>
          </p:cNvSpPr>
          <p:nvPr/>
        </p:nvSpPr>
        <p:spPr bwMode="auto">
          <a:xfrm>
            <a:off x="6878955" y="2830195"/>
            <a:ext cx="377825" cy="36258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2" name="Freeform 25"/>
          <p:cNvSpPr>
            <a:spLocks noEditPoints="1"/>
          </p:cNvSpPr>
          <p:nvPr/>
        </p:nvSpPr>
        <p:spPr bwMode="auto">
          <a:xfrm>
            <a:off x="5005070" y="3912870"/>
            <a:ext cx="337820" cy="33020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3" name="Freeform 26"/>
          <p:cNvSpPr>
            <a:spLocks noEditPoints="1"/>
          </p:cNvSpPr>
          <p:nvPr/>
        </p:nvSpPr>
        <p:spPr bwMode="auto">
          <a:xfrm>
            <a:off x="8773795" y="3886200"/>
            <a:ext cx="316865" cy="38354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cxnSp>
        <p:nvCxnSpPr>
          <p:cNvPr id="14" name="Straight Arrow Connector 37"/>
          <p:cNvCxnSpPr/>
          <p:nvPr/>
        </p:nvCxnSpPr>
        <p:spPr>
          <a:xfrm>
            <a:off x="3294416" y="3550180"/>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40"/>
          <p:cNvCxnSpPr/>
          <p:nvPr/>
        </p:nvCxnSpPr>
        <p:spPr>
          <a:xfrm>
            <a:off x="7067719" y="3550180"/>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41"/>
          <p:cNvCxnSpPr/>
          <p:nvPr/>
        </p:nvCxnSpPr>
        <p:spPr>
          <a:xfrm flipV="1">
            <a:off x="8951239" y="2589860"/>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42"/>
          <p:cNvCxnSpPr/>
          <p:nvPr/>
        </p:nvCxnSpPr>
        <p:spPr>
          <a:xfrm flipV="1">
            <a:off x="5192600" y="2589860"/>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矩形 23"/>
          <p:cNvSpPr/>
          <p:nvPr/>
        </p:nvSpPr>
        <p:spPr>
          <a:xfrm rot="5400000">
            <a:off x="2068830" y="-2069465"/>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57" name="图片 56" descr="123"/>
          <p:cNvPicPr>
            <a:picLocks noChangeAspect="1"/>
          </p:cNvPicPr>
          <p:nvPr/>
        </p:nvPicPr>
        <p:blipFill>
          <a:blip r:embed="rId11"/>
          <a:stretch>
            <a:fillRect/>
          </a:stretch>
        </p:blipFill>
        <p:spPr>
          <a:xfrm>
            <a:off x="8912225" y="272415"/>
            <a:ext cx="2759710" cy="461010"/>
          </a:xfrm>
          <a:prstGeom prst="rect">
            <a:avLst/>
          </a:prstGeom>
        </p:spPr>
      </p:pic>
      <p:grpSp>
        <p:nvGrpSpPr>
          <p:cNvPr id="32" name="组合 31">
            <a:extLst>
              <a:ext uri="{FF2B5EF4-FFF2-40B4-BE49-F238E27FC236}">
                <a16:creationId xmlns:a16="http://schemas.microsoft.com/office/drawing/2014/main" id="{12EEE1C1-F305-4BD5-9AA1-D9439A43799B}"/>
              </a:ext>
            </a:extLst>
          </p:cNvPr>
          <p:cNvGrpSpPr/>
          <p:nvPr/>
        </p:nvGrpSpPr>
        <p:grpSpPr>
          <a:xfrm>
            <a:off x="2031708" y="4676638"/>
            <a:ext cx="2912694" cy="1196750"/>
            <a:chOff x="1343718" y="1833152"/>
            <a:chExt cx="2219724" cy="1196750"/>
          </a:xfrm>
        </p:grpSpPr>
        <p:sp>
          <p:nvSpPr>
            <p:cNvPr id="33" name="PA-文本框 6">
              <a:extLst>
                <a:ext uri="{FF2B5EF4-FFF2-40B4-BE49-F238E27FC236}">
                  <a16:creationId xmlns:a16="http://schemas.microsoft.com/office/drawing/2014/main" id="{FFF09658-2D6B-4A11-A3EB-57C5833B9E9F}"/>
                </a:ext>
              </a:extLst>
            </p:cNvPr>
            <p:cNvSpPr txBox="1"/>
            <p:nvPr>
              <p:custDataLst>
                <p:tags r:id="rId7"/>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34" name="PA-文本框 42">
              <a:extLst>
                <a:ext uri="{FF2B5EF4-FFF2-40B4-BE49-F238E27FC236}">
                  <a16:creationId xmlns:a16="http://schemas.microsoft.com/office/drawing/2014/main" id="{FFA35ABC-ADDF-42BF-92AF-D322BC5655F0}"/>
                </a:ext>
              </a:extLst>
            </p:cNvPr>
            <p:cNvSpPr txBox="1"/>
            <p:nvPr>
              <p:custDataLst>
                <p:tags r:id="rId8"/>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39" name="组合 38">
            <a:extLst>
              <a:ext uri="{FF2B5EF4-FFF2-40B4-BE49-F238E27FC236}">
                <a16:creationId xmlns:a16="http://schemas.microsoft.com/office/drawing/2014/main" id="{783694C3-23BB-4928-AF9A-13F412F8CBDE}"/>
              </a:ext>
            </a:extLst>
          </p:cNvPr>
          <p:cNvGrpSpPr/>
          <p:nvPr/>
        </p:nvGrpSpPr>
        <p:grpSpPr>
          <a:xfrm>
            <a:off x="3911528" y="1213640"/>
            <a:ext cx="2912694" cy="1196750"/>
            <a:chOff x="1343718" y="1833152"/>
            <a:chExt cx="2219724" cy="1196750"/>
          </a:xfrm>
        </p:grpSpPr>
        <p:sp>
          <p:nvSpPr>
            <p:cNvPr id="40" name="PA-文本框 6">
              <a:extLst>
                <a:ext uri="{FF2B5EF4-FFF2-40B4-BE49-F238E27FC236}">
                  <a16:creationId xmlns:a16="http://schemas.microsoft.com/office/drawing/2014/main" id="{12A942A0-167C-4809-A732-0911FAF6E05C}"/>
                </a:ext>
              </a:extLst>
            </p:cNvPr>
            <p:cNvSpPr txBox="1"/>
            <p:nvPr>
              <p:custDataLst>
                <p:tags r:id="rId5"/>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1" name="PA-文本框 42">
              <a:extLst>
                <a:ext uri="{FF2B5EF4-FFF2-40B4-BE49-F238E27FC236}">
                  <a16:creationId xmlns:a16="http://schemas.microsoft.com/office/drawing/2014/main" id="{C02B30ED-EF5C-452F-9728-863BDF233BB3}"/>
                </a:ext>
              </a:extLst>
            </p:cNvPr>
            <p:cNvSpPr txBox="1"/>
            <p:nvPr>
              <p:custDataLst>
                <p:tags r:id="rId6"/>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2" name="组合 41">
            <a:extLst>
              <a:ext uri="{FF2B5EF4-FFF2-40B4-BE49-F238E27FC236}">
                <a16:creationId xmlns:a16="http://schemas.microsoft.com/office/drawing/2014/main" id="{9D70CCA2-ADC0-4E0D-8EC1-9D81978C1583}"/>
              </a:ext>
            </a:extLst>
          </p:cNvPr>
          <p:cNvGrpSpPr/>
          <p:nvPr/>
        </p:nvGrpSpPr>
        <p:grpSpPr>
          <a:xfrm>
            <a:off x="7908939" y="1209753"/>
            <a:ext cx="2912694" cy="1196750"/>
            <a:chOff x="1343718" y="1833152"/>
            <a:chExt cx="2219724" cy="1196750"/>
          </a:xfrm>
        </p:grpSpPr>
        <p:sp>
          <p:nvSpPr>
            <p:cNvPr id="43" name="PA-文本框 6">
              <a:extLst>
                <a:ext uri="{FF2B5EF4-FFF2-40B4-BE49-F238E27FC236}">
                  <a16:creationId xmlns:a16="http://schemas.microsoft.com/office/drawing/2014/main" id="{3E9DEF8C-B138-4656-AF01-2C6F6FCA4324}"/>
                </a:ext>
              </a:extLst>
            </p:cNvPr>
            <p:cNvSpPr txBox="1"/>
            <p:nvPr>
              <p:custDataLst>
                <p:tags r:id="rId3"/>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4" name="PA-文本框 42">
              <a:extLst>
                <a:ext uri="{FF2B5EF4-FFF2-40B4-BE49-F238E27FC236}">
                  <a16:creationId xmlns:a16="http://schemas.microsoft.com/office/drawing/2014/main" id="{ACA1C46E-7059-4A51-B14A-6865FD78B17A}"/>
                </a:ext>
              </a:extLst>
            </p:cNvPr>
            <p:cNvSpPr txBox="1"/>
            <p:nvPr>
              <p:custDataLst>
                <p:tags r:id="rId4"/>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5" name="组合 44">
            <a:extLst>
              <a:ext uri="{FF2B5EF4-FFF2-40B4-BE49-F238E27FC236}">
                <a16:creationId xmlns:a16="http://schemas.microsoft.com/office/drawing/2014/main" id="{CDD60753-DADB-424B-92CC-D58B3E5FA859}"/>
              </a:ext>
            </a:extLst>
          </p:cNvPr>
          <p:cNvGrpSpPr/>
          <p:nvPr/>
        </p:nvGrpSpPr>
        <p:grpSpPr>
          <a:xfrm>
            <a:off x="6117177" y="4676638"/>
            <a:ext cx="2912694" cy="1196750"/>
            <a:chOff x="1343718" y="1833152"/>
            <a:chExt cx="2219724" cy="1196750"/>
          </a:xfrm>
        </p:grpSpPr>
        <p:sp>
          <p:nvSpPr>
            <p:cNvPr id="46" name="PA-文本框 6">
              <a:extLst>
                <a:ext uri="{FF2B5EF4-FFF2-40B4-BE49-F238E27FC236}">
                  <a16:creationId xmlns:a16="http://schemas.microsoft.com/office/drawing/2014/main" id="{65E103AE-E888-4DAF-A4D5-8B2728D1FA57}"/>
                </a:ext>
              </a:extLst>
            </p:cNvPr>
            <p:cNvSpPr txBox="1"/>
            <p:nvPr>
              <p:custDataLst>
                <p:tags r:id="rId1"/>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7" name="PA-文本框 42">
              <a:extLst>
                <a:ext uri="{FF2B5EF4-FFF2-40B4-BE49-F238E27FC236}">
                  <a16:creationId xmlns:a16="http://schemas.microsoft.com/office/drawing/2014/main" id="{8D88DF79-4F9C-4DE9-BB45-ED249480FD79}"/>
                </a:ext>
              </a:extLst>
            </p:cNvPr>
            <p:cNvSpPr txBox="1"/>
            <p:nvPr>
              <p:custDataLst>
                <p:tags r:id="rId2"/>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
        <p:nvSpPr>
          <p:cNvPr id="35" name="文本框 34">
            <a:extLst>
              <a:ext uri="{FF2B5EF4-FFF2-40B4-BE49-F238E27FC236}">
                <a16:creationId xmlns:a16="http://schemas.microsoft.com/office/drawing/2014/main" id="{5818515B-7EDE-493C-ADBF-3151B8F1D264}"/>
              </a:ext>
            </a:extLst>
          </p:cNvPr>
          <p:cNvSpPr txBox="1"/>
          <p:nvPr/>
        </p:nvSpPr>
        <p:spPr>
          <a:xfrm>
            <a:off x="9974977" y="5770620"/>
            <a:ext cx="2279428" cy="758734"/>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492500" y="2983865"/>
            <a:ext cx="2160905" cy="588645"/>
          </a:xfrm>
          <a:prstGeom prst="roundRect">
            <a:avLst>
              <a:gd name="adj" fmla="val 50000"/>
            </a:avLst>
          </a:prstGeom>
          <a:solidFill>
            <a:srgbClr val="0628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Rectangle 42"/>
          <p:cNvSpPr/>
          <p:nvPr/>
        </p:nvSpPr>
        <p:spPr>
          <a:xfrm>
            <a:off x="3492499" y="3066092"/>
            <a:ext cx="2160905" cy="337185"/>
          </a:xfrm>
          <a:prstGeom prst="rect">
            <a:avLst/>
          </a:prstGeom>
          <a:noFill/>
          <a:ln w="12700" cap="flat" cmpd="sng" algn="ctr">
            <a:noFill/>
            <a:prstDash val="solid"/>
          </a:ln>
          <a:effectLst/>
        </p:spPr>
        <p:txBody>
          <a:bodyPr lIns="121882" tIns="0" rIns="121882" bIns="0" rtlCol="0" anchor="t"/>
          <a:lstStyle/>
          <a:p>
            <a:pPr algn="ctr" defTabSz="1217930">
              <a:defRPr/>
            </a:pPr>
            <a:r>
              <a:rPr lang="zh-CN" altLang="en-US"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rPr>
              <a:t>内容标题</a:t>
            </a:r>
          </a:p>
        </p:txBody>
      </p:sp>
      <p:sp>
        <p:nvSpPr>
          <p:cNvPr id="7" name="圆角矩形 6"/>
          <p:cNvSpPr/>
          <p:nvPr/>
        </p:nvSpPr>
        <p:spPr>
          <a:xfrm>
            <a:off x="2925445" y="3751580"/>
            <a:ext cx="3294380" cy="588645"/>
          </a:xfrm>
          <a:prstGeom prst="roundRect">
            <a:avLst>
              <a:gd name="adj" fmla="val 50000"/>
            </a:avLst>
          </a:prstGeom>
          <a:solidFill>
            <a:srgbClr val="DE9640"/>
          </a:solidFill>
          <a:ln>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1" name="Rectangle 42"/>
          <p:cNvSpPr/>
          <p:nvPr/>
        </p:nvSpPr>
        <p:spPr>
          <a:xfrm>
            <a:off x="3009530" y="3846871"/>
            <a:ext cx="3136624" cy="337185"/>
          </a:xfrm>
          <a:prstGeom prst="rect">
            <a:avLst/>
          </a:prstGeom>
          <a:noFill/>
          <a:ln w="12700" cap="flat" cmpd="sng" algn="ctr">
            <a:noFill/>
            <a:prstDash val="solid"/>
          </a:ln>
          <a:effectLst/>
        </p:spPr>
        <p:txBody>
          <a:bodyPr lIns="121882" tIns="0" rIns="121882" bIns="0" rtlCol="0" anchor="t"/>
          <a:lstStyle/>
          <a:p>
            <a:pPr algn="ctr" defTabSz="1217930">
              <a:defRPr/>
            </a:pPr>
            <a:r>
              <a:rPr lang="zh-CN" altLang="en-US"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rPr>
              <a:t>内容标题</a:t>
            </a:r>
          </a:p>
        </p:txBody>
      </p:sp>
      <p:sp>
        <p:nvSpPr>
          <p:cNvPr id="13" name="圆角矩形 20"/>
          <p:cNvSpPr/>
          <p:nvPr/>
        </p:nvSpPr>
        <p:spPr>
          <a:xfrm>
            <a:off x="2357120" y="4471670"/>
            <a:ext cx="4432300" cy="588645"/>
          </a:xfrm>
          <a:prstGeom prst="roundRect">
            <a:avLst>
              <a:gd name="adj" fmla="val 50000"/>
            </a:avLst>
          </a:prstGeom>
          <a:solidFill>
            <a:srgbClr val="0628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7" name="Rectangle 42"/>
          <p:cNvSpPr/>
          <p:nvPr/>
        </p:nvSpPr>
        <p:spPr>
          <a:xfrm>
            <a:off x="2476870" y="4598009"/>
            <a:ext cx="4216893" cy="337185"/>
          </a:xfrm>
          <a:prstGeom prst="rect">
            <a:avLst/>
          </a:prstGeom>
          <a:noFill/>
          <a:ln w="12700" cap="flat" cmpd="sng" algn="ctr">
            <a:noFill/>
            <a:prstDash val="solid"/>
          </a:ln>
          <a:effectLst/>
        </p:spPr>
        <p:txBody>
          <a:bodyPr lIns="121882" tIns="0" rIns="121882" bIns="0" rtlCol="0" anchor="t"/>
          <a:lstStyle/>
          <a:p>
            <a:pPr algn="ctr" defTabSz="1217930">
              <a:defRPr/>
            </a:pPr>
            <a:r>
              <a:rPr lang="zh-CN" altLang="en-US"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rPr>
              <a:t>内容标题</a:t>
            </a:r>
          </a:p>
        </p:txBody>
      </p:sp>
      <p:sp>
        <p:nvSpPr>
          <p:cNvPr id="19" name="圆角矩形 26"/>
          <p:cNvSpPr/>
          <p:nvPr/>
        </p:nvSpPr>
        <p:spPr>
          <a:xfrm>
            <a:off x="1799590" y="5191125"/>
            <a:ext cx="5553710" cy="588645"/>
          </a:xfrm>
          <a:prstGeom prst="roundRect">
            <a:avLst>
              <a:gd name="adj" fmla="val 50000"/>
            </a:avLst>
          </a:prstGeom>
          <a:solidFill>
            <a:srgbClr val="DE9640"/>
          </a:solidFill>
          <a:ln>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3" name="Rectangle 42"/>
          <p:cNvSpPr/>
          <p:nvPr/>
        </p:nvSpPr>
        <p:spPr>
          <a:xfrm>
            <a:off x="1873188" y="5305387"/>
            <a:ext cx="5379868" cy="337185"/>
          </a:xfrm>
          <a:prstGeom prst="rect">
            <a:avLst/>
          </a:prstGeom>
          <a:noFill/>
          <a:ln w="12700" cap="flat" cmpd="sng" algn="ctr">
            <a:noFill/>
            <a:prstDash val="solid"/>
          </a:ln>
          <a:effectLst/>
        </p:spPr>
        <p:txBody>
          <a:bodyPr lIns="121882" tIns="0" rIns="121882" bIns="0" rtlCol="0" anchor="t"/>
          <a:lstStyle/>
          <a:p>
            <a:pPr algn="ctr" defTabSz="1217930">
              <a:defRPr/>
            </a:pPr>
            <a:r>
              <a:rPr lang="zh-CN" altLang="en-US"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altLang="zh-CN" sz="2400" b="1" kern="0" dirty="0">
              <a:solidFill>
                <a:schemeClr val="bg1"/>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25" name="椭圆 24"/>
          <p:cNvSpPr/>
          <p:nvPr/>
        </p:nvSpPr>
        <p:spPr>
          <a:xfrm>
            <a:off x="4095115" y="1884045"/>
            <a:ext cx="955675" cy="955675"/>
          </a:xfrm>
          <a:prstGeom prst="ellipse">
            <a:avLst/>
          </a:prstGeom>
          <a:solidFill>
            <a:srgbClr val="DE9640"/>
          </a:solidFill>
          <a:ln>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6" name="Freeform 48"/>
          <p:cNvSpPr>
            <a:spLocks noEditPoints="1"/>
          </p:cNvSpPr>
          <p:nvPr/>
        </p:nvSpPr>
        <p:spPr bwMode="auto">
          <a:xfrm>
            <a:off x="4359910" y="2105660"/>
            <a:ext cx="447675" cy="42862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6F7F4"/>
          </a:solidFill>
          <a:ln>
            <a:noFill/>
          </a:ln>
          <a:effectLst/>
        </p:spPr>
        <p:txBody>
          <a:bodyPr vert="horz" wrap="square" lIns="121882" tIns="60941" rIns="121882" bIns="60941" numCol="1" anchor="t" anchorCtr="0" compatLnSpc="1"/>
          <a:lstStyle/>
          <a:p>
            <a:endParaRPr lang="zh-CN" altLang="en-US" dirty="0">
              <a:solidFill>
                <a:schemeClr val="accent2"/>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cxnSp>
        <p:nvCxnSpPr>
          <p:cNvPr id="27" name="直接箭头连接符 40"/>
          <p:cNvCxnSpPr/>
          <p:nvPr/>
        </p:nvCxnSpPr>
        <p:spPr>
          <a:xfrm>
            <a:off x="5175250" y="2320290"/>
            <a:ext cx="791845" cy="0"/>
          </a:xfrm>
          <a:prstGeom prst="straightConnector1">
            <a:avLst/>
          </a:prstGeom>
          <a:solidFill>
            <a:schemeClr val="accent1"/>
          </a:solidFill>
          <a:ln>
            <a:solidFill>
              <a:srgbClr val="162C56"/>
            </a:solidFill>
            <a:prstDash val="sysDash"/>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28" name="直接连接符 41"/>
          <p:cNvCxnSpPr/>
          <p:nvPr/>
        </p:nvCxnSpPr>
        <p:spPr>
          <a:xfrm rot="5400000">
            <a:off x="5786120" y="2382520"/>
            <a:ext cx="720090" cy="0"/>
          </a:xfrm>
          <a:prstGeom prst="line">
            <a:avLst/>
          </a:prstGeom>
          <a:solidFill>
            <a:schemeClr val="accent1"/>
          </a:solidFill>
          <a:ln w="50800">
            <a:solidFill>
              <a:srgbClr val="062855"/>
            </a:solidFill>
          </a:ln>
          <a:effectLst/>
        </p:spPr>
        <p:style>
          <a:lnRef idx="1">
            <a:schemeClr val="accent1"/>
          </a:lnRef>
          <a:fillRef idx="0">
            <a:schemeClr val="accent1"/>
          </a:fillRef>
          <a:effectRef idx="0">
            <a:schemeClr val="accent1"/>
          </a:effectRef>
          <a:fontRef idx="minor">
            <a:schemeClr val="tx1"/>
          </a:fontRef>
        </p:style>
      </p:cxnSp>
      <p:sp>
        <p:nvSpPr>
          <p:cNvPr id="29" name="Rectangle 42"/>
          <p:cNvSpPr/>
          <p:nvPr/>
        </p:nvSpPr>
        <p:spPr>
          <a:xfrm>
            <a:off x="6325236" y="2125186"/>
            <a:ext cx="1949367" cy="563245"/>
          </a:xfrm>
          <a:prstGeom prst="rect">
            <a:avLst/>
          </a:prstGeom>
          <a:noFill/>
          <a:ln w="12700" cap="flat" cmpd="sng" algn="ctr">
            <a:noFill/>
            <a:prstDash val="solid"/>
          </a:ln>
          <a:effectLst/>
        </p:spPr>
        <p:txBody>
          <a:bodyPr lIns="121882" tIns="0" rIns="121882" bIns="0" rtlCol="0" anchor="t"/>
          <a:lstStyle/>
          <a:p>
            <a:pPr defTabSz="1217930">
              <a:defRPr/>
            </a:pPr>
            <a:r>
              <a:rPr lang="zh-CN" altLang="en-US" sz="2800" b="1" kern="0" dirty="0">
                <a:solidFill>
                  <a:srgbClr val="162C56"/>
                </a:solidFill>
                <a:latin typeface="微软雅黑" panose="020B0503020204020204" pitchFamily="34" charset="-122"/>
                <a:ea typeface="微软雅黑" panose="020B0503020204020204" pitchFamily="34" charset="-122"/>
                <a:sym typeface="Source Han Sans SC" panose="020B0500000000000000" pitchFamily="34" charset="-122"/>
              </a:rPr>
              <a:t>内容主题</a:t>
            </a:r>
            <a:endParaRPr lang="en-US" altLang="zh-CN" sz="2800" b="1" kern="0" dirty="0">
              <a:solidFill>
                <a:srgbClr val="162C56"/>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0" name="矩形 23"/>
          <p:cNvSpPr/>
          <p:nvPr/>
        </p:nvSpPr>
        <p:spPr>
          <a:xfrm rot="5400000">
            <a:off x="2068830" y="-2069465"/>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57" name="图片 56" descr="123"/>
          <p:cNvPicPr>
            <a:picLocks noChangeAspect="1"/>
          </p:cNvPicPr>
          <p:nvPr/>
        </p:nvPicPr>
        <p:blipFill>
          <a:blip r:embed="rId3"/>
          <a:stretch>
            <a:fillRect/>
          </a:stretch>
        </p:blipFill>
        <p:spPr>
          <a:xfrm>
            <a:off x="8912225" y="272415"/>
            <a:ext cx="2759710" cy="461010"/>
          </a:xfrm>
          <a:prstGeom prst="rect">
            <a:avLst/>
          </a:prstGeom>
        </p:spPr>
      </p:pic>
      <p:sp>
        <p:nvSpPr>
          <p:cNvPr id="22" name="矩形 21">
            <a:extLst>
              <a:ext uri="{FF2B5EF4-FFF2-40B4-BE49-F238E27FC236}">
                <a16:creationId xmlns:a16="http://schemas.microsoft.com/office/drawing/2014/main" id="{4EEE5FC5-BDFA-49FF-A84C-D9572E1A2959}"/>
              </a:ext>
            </a:extLst>
          </p:cNvPr>
          <p:cNvSpPr/>
          <p:nvPr/>
        </p:nvSpPr>
        <p:spPr>
          <a:xfrm>
            <a:off x="6237300" y="2889592"/>
            <a:ext cx="4074606" cy="700576"/>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4" name="矩形 23">
            <a:extLst>
              <a:ext uri="{FF2B5EF4-FFF2-40B4-BE49-F238E27FC236}">
                <a16:creationId xmlns:a16="http://schemas.microsoft.com/office/drawing/2014/main" id="{BB67FBC1-E55A-4ABA-89B0-2F0DD90307DE}"/>
              </a:ext>
            </a:extLst>
          </p:cNvPr>
          <p:cNvSpPr/>
          <p:nvPr/>
        </p:nvSpPr>
        <p:spPr>
          <a:xfrm>
            <a:off x="6615605" y="3694909"/>
            <a:ext cx="3931067" cy="700576"/>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4" name="矩形 33">
            <a:extLst>
              <a:ext uri="{FF2B5EF4-FFF2-40B4-BE49-F238E27FC236}">
                <a16:creationId xmlns:a16="http://schemas.microsoft.com/office/drawing/2014/main" id="{36925EB9-8B34-4FB2-A116-AEA139C98053}"/>
              </a:ext>
            </a:extLst>
          </p:cNvPr>
          <p:cNvSpPr/>
          <p:nvPr/>
        </p:nvSpPr>
        <p:spPr>
          <a:xfrm>
            <a:off x="7326654" y="4423323"/>
            <a:ext cx="3931067" cy="700576"/>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5" name="矩形 34">
            <a:extLst>
              <a:ext uri="{FF2B5EF4-FFF2-40B4-BE49-F238E27FC236}">
                <a16:creationId xmlns:a16="http://schemas.microsoft.com/office/drawing/2014/main" id="{02AD8754-9230-4210-BA7E-8FAA0F60FB14}"/>
              </a:ext>
            </a:extLst>
          </p:cNvPr>
          <p:cNvSpPr/>
          <p:nvPr/>
        </p:nvSpPr>
        <p:spPr>
          <a:xfrm>
            <a:off x="7791414" y="5149411"/>
            <a:ext cx="3931067" cy="700576"/>
          </a:xfrm>
          <a:prstGeom prst="rect">
            <a:avLst/>
          </a:prstGeom>
        </p:spPr>
        <p:txBody>
          <a:bodyPr wrap="square">
            <a:spAutoFit/>
            <a:scene3d>
              <a:camera prst="orthographicFront"/>
              <a:lightRig rig="threePt" dir="t"/>
            </a:scene3d>
            <a:sp3d contourW="6350"/>
          </a:bodyPr>
          <a:lstStyle/>
          <a:p>
            <a:pPr algn="just">
              <a:lnSpc>
                <a:spcPct val="150000"/>
              </a:lnSpc>
            </a:pPr>
            <a:r>
              <a:rPr lang="zh-CN" altLang="en-US"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内容正文内容正文内容正文内容正文内容正文内容正文</a:t>
            </a:r>
            <a:endParaRPr lang="en-US" altLang="zh-CN" sz="1400" dirty="0">
              <a:solidFill>
                <a:schemeClr val="tx1">
                  <a:lumMod val="75000"/>
                  <a:lumOff val="25000"/>
                </a:schemeClr>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1" name="文本框 30">
            <a:extLst>
              <a:ext uri="{FF2B5EF4-FFF2-40B4-BE49-F238E27FC236}">
                <a16:creationId xmlns:a16="http://schemas.microsoft.com/office/drawing/2014/main" id="{EEF3A8B8-D302-44BE-902D-990E5E621B7C}"/>
              </a:ext>
            </a:extLst>
          </p:cNvPr>
          <p:cNvSpPr txBox="1"/>
          <p:nvPr/>
        </p:nvSpPr>
        <p:spPr>
          <a:xfrm>
            <a:off x="9846554" y="5576969"/>
            <a:ext cx="2221536" cy="989566"/>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内容主题字体：微软雅黑加粗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3"/>
          <p:cNvSpPr/>
          <p:nvPr/>
        </p:nvSpPr>
        <p:spPr>
          <a:xfrm rot="5400000">
            <a:off x="5949315" y="628015"/>
            <a:ext cx="294005" cy="1219327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56" name="图片 55" descr="123"/>
          <p:cNvPicPr>
            <a:picLocks noChangeAspect="1"/>
          </p:cNvPicPr>
          <p:nvPr/>
        </p:nvPicPr>
        <p:blipFill>
          <a:blip r:embed="rId3"/>
          <a:stretch>
            <a:fillRect/>
          </a:stretch>
        </p:blipFill>
        <p:spPr>
          <a:xfrm>
            <a:off x="4043045" y="4113530"/>
            <a:ext cx="4020820" cy="671830"/>
          </a:xfrm>
          <a:prstGeom prst="rect">
            <a:avLst/>
          </a:prstGeom>
        </p:spPr>
      </p:pic>
      <p:sp>
        <p:nvSpPr>
          <p:cNvPr id="9" name="文本框 8"/>
          <p:cNvSpPr txBox="1"/>
          <p:nvPr/>
        </p:nvSpPr>
        <p:spPr>
          <a:xfrm>
            <a:off x="4875153" y="2447945"/>
            <a:ext cx="2441694" cy="769441"/>
          </a:xfrm>
          <a:prstGeom prst="rect">
            <a:avLst/>
          </a:prstGeom>
          <a:noFill/>
        </p:spPr>
        <p:txBody>
          <a:bodyPr wrap="none" rtlCol="0">
            <a:spAutoFit/>
          </a:bodyPr>
          <a:lstStyle/>
          <a:p>
            <a:r>
              <a:rPr lang="zh-CN" altLang="en-US" sz="4400" b="1" dirty="0">
                <a:solidFill>
                  <a:srgbClr val="062855"/>
                </a:solidFill>
                <a:latin typeface="微软雅黑" panose="020B0503020204020204" pitchFamily="34" charset="-122"/>
                <a:ea typeface="微软雅黑" panose="020B0503020204020204" pitchFamily="34" charset="-122"/>
              </a:rPr>
              <a:t>谢谢观看</a:t>
            </a:r>
          </a:p>
        </p:txBody>
      </p:sp>
      <p:sp>
        <p:nvSpPr>
          <p:cNvPr id="5" name="文本框 4">
            <a:extLst>
              <a:ext uri="{FF2B5EF4-FFF2-40B4-BE49-F238E27FC236}">
                <a16:creationId xmlns:a16="http://schemas.microsoft.com/office/drawing/2014/main" id="{063712ED-27F6-43DE-8BCA-CED24734C952}"/>
              </a:ext>
            </a:extLst>
          </p:cNvPr>
          <p:cNvSpPr txBox="1"/>
          <p:nvPr/>
        </p:nvSpPr>
        <p:spPr>
          <a:xfrm>
            <a:off x="10167600" y="6189963"/>
            <a:ext cx="2491531" cy="287066"/>
          </a:xfrm>
          <a:prstGeom prst="rect">
            <a:avLst/>
          </a:prstGeom>
          <a:noFill/>
        </p:spPr>
        <p:txBody>
          <a:bodyPr wrap="square">
            <a:spAutoFit/>
          </a:bodyPr>
          <a:lstStyle/>
          <a:p>
            <a:pPr>
              <a:lnSpc>
                <a:spcPct val="150000"/>
              </a:lnSpc>
            </a:pPr>
            <a:r>
              <a:rPr lang="zh-CN" altLang="en-US" sz="1000" dirty="0">
                <a:solidFill>
                  <a:srgbClr val="062855"/>
                </a:solidFill>
                <a:latin typeface="仿宋_GB2312" panose="02010609030101010101" pitchFamily="49" charset="-122"/>
                <a:ea typeface="仿宋_GB2312" panose="02010609030101010101" pitchFamily="49" charset="-122"/>
              </a:rPr>
              <a:t>字体：微软雅黑 加粗 </a:t>
            </a:r>
            <a:r>
              <a:rPr lang="en-US" altLang="zh-CN" sz="1000" dirty="0">
                <a:solidFill>
                  <a:srgbClr val="062855"/>
                </a:solidFill>
                <a:latin typeface="仿宋_GB2312" panose="02010609030101010101" pitchFamily="49" charset="-122"/>
                <a:ea typeface="仿宋_GB2312" panose="02010609030101010101" pitchFamily="49" charset="-122"/>
              </a:rPr>
              <a:t>44</a:t>
            </a:r>
            <a:r>
              <a:rPr lang="zh-CN" altLang="en-US" sz="1000" dirty="0">
                <a:solidFill>
                  <a:srgbClr val="062855"/>
                </a:solidFill>
                <a:latin typeface="仿宋_GB2312" panose="02010609030101010101" pitchFamily="49" charset="-122"/>
                <a:ea typeface="仿宋_GB2312" panose="02010609030101010101" pitchFamily="49" charset="-122"/>
              </a:rPr>
              <a:t>号</a:t>
            </a:r>
            <a:endParaRPr lang="en-US" altLang="zh-CN" sz="1000" dirty="0">
              <a:solidFill>
                <a:srgbClr val="062855"/>
              </a:solidFill>
              <a:latin typeface="仿宋_GB2312" panose="02010609030101010101" pitchFamily="49" charset="-122"/>
              <a:ea typeface="仿宋_GB2312" panose="0201060903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8996" y="3015760"/>
            <a:ext cx="1392902" cy="726341"/>
          </a:xfrm>
          <a:prstGeom prst="rect">
            <a:avLst/>
          </a:prstGeom>
        </p:spPr>
        <p:txBody>
          <a:bodyPr wrap="square" lIns="48757" tIns="24378" rIns="48757" bIns="24378">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思源黑体 CN Heavy" panose="020B0A00000000000000" charset="-122"/>
                <a:sym typeface="Source Han Sans SC" panose="020B0500000000000000" pitchFamily="34" charset="-122"/>
              </a:rPr>
              <a:t>目 录</a:t>
            </a:r>
          </a:p>
        </p:txBody>
      </p:sp>
      <p:sp>
        <p:nvSpPr>
          <p:cNvPr id="3" name="文本框 90"/>
          <p:cNvSpPr txBox="1">
            <a:spLocks noChangeArrowheads="1"/>
          </p:cNvSpPr>
          <p:nvPr/>
        </p:nvSpPr>
        <p:spPr bwMode="auto">
          <a:xfrm>
            <a:off x="1478996" y="3675218"/>
            <a:ext cx="3064396" cy="5847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3200" b="0" i="0"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Avenir Oblique" charset="0"/>
                <a:sym typeface="Source Han Sans SC" panose="020B0500000000000000" pitchFamily="34" charset="-122"/>
              </a:rPr>
              <a:t>CONTENTS</a:t>
            </a:r>
          </a:p>
        </p:txBody>
      </p:sp>
      <p:sp>
        <p:nvSpPr>
          <p:cNvPr id="7" name="文本框 6"/>
          <p:cNvSpPr txBox="1"/>
          <p:nvPr/>
        </p:nvSpPr>
        <p:spPr>
          <a:xfrm>
            <a:off x="6598628" y="1966807"/>
            <a:ext cx="15928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rPr>
              <a:t>章节标题</a:t>
            </a:r>
            <a:endParaRPr kumimoji="1" lang="en-US" altLang="zh-CN" sz="2400" b="1" i="0"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endParaRPr>
          </a:p>
        </p:txBody>
      </p:sp>
      <p:sp>
        <p:nvSpPr>
          <p:cNvPr id="8" name="矩形 7"/>
          <p:cNvSpPr/>
          <p:nvPr/>
        </p:nvSpPr>
        <p:spPr>
          <a:xfrm>
            <a:off x="10455272" y="1960340"/>
            <a:ext cx="505497" cy="417195"/>
          </a:xfrm>
          <a:prstGeom prst="rect">
            <a:avLst/>
          </a:prstGeom>
        </p:spPr>
        <p:txBody>
          <a:bodyPr wrap="square" lIns="48757" tIns="24378" rIns="48757" bIns="2437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rPr>
              <a:t>01</a:t>
            </a:r>
          </a:p>
        </p:txBody>
      </p:sp>
      <p:sp>
        <p:nvSpPr>
          <p:cNvPr id="12" name="文本框 11"/>
          <p:cNvSpPr txBox="1"/>
          <p:nvPr/>
        </p:nvSpPr>
        <p:spPr>
          <a:xfrm>
            <a:off x="6598628" y="2795336"/>
            <a:ext cx="1592842" cy="461665"/>
          </a:xfrm>
          <a:prstGeom prst="rect">
            <a:avLst/>
          </a:prstGeom>
          <a:noFill/>
        </p:spPr>
        <p:txBody>
          <a:bodyPr wrap="square" rtlCol="0">
            <a:spAutoFit/>
          </a:bodyPr>
          <a:lstStyle/>
          <a:p>
            <a:pPr lvl="0">
              <a:defRPr/>
            </a:pPr>
            <a:r>
              <a:rPr kumimoji="1" lang="zh-CN" altLang="en-US"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rPr>
              <a:t>章节标题</a:t>
            </a:r>
            <a:endParaRPr kumimoji="1" lang="en-US" altLang="zh-CN"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endParaRPr>
          </a:p>
        </p:txBody>
      </p:sp>
      <p:sp>
        <p:nvSpPr>
          <p:cNvPr id="13" name="矩形 12"/>
          <p:cNvSpPr/>
          <p:nvPr/>
        </p:nvSpPr>
        <p:spPr>
          <a:xfrm>
            <a:off x="10455273" y="2810912"/>
            <a:ext cx="505496" cy="418564"/>
          </a:xfrm>
          <a:prstGeom prst="rect">
            <a:avLst/>
          </a:prstGeom>
        </p:spPr>
        <p:txBody>
          <a:bodyPr wrap="square" lIns="48757" tIns="24378" rIns="48757" bIns="2437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rPr>
              <a:t>02</a:t>
            </a:r>
          </a:p>
        </p:txBody>
      </p:sp>
      <p:sp>
        <p:nvSpPr>
          <p:cNvPr id="17" name="文本框 16"/>
          <p:cNvSpPr txBox="1"/>
          <p:nvPr/>
        </p:nvSpPr>
        <p:spPr>
          <a:xfrm>
            <a:off x="6598628" y="3689171"/>
            <a:ext cx="1699374" cy="461665"/>
          </a:xfrm>
          <a:prstGeom prst="rect">
            <a:avLst/>
          </a:prstGeom>
          <a:noFill/>
        </p:spPr>
        <p:txBody>
          <a:bodyPr wrap="square" rtlCol="0">
            <a:spAutoFit/>
          </a:bodyPr>
          <a:lstStyle/>
          <a:p>
            <a:pPr lvl="0">
              <a:defRPr/>
            </a:pPr>
            <a:r>
              <a:rPr kumimoji="1" lang="zh-CN" altLang="en-US"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rPr>
              <a:t>章节标题</a:t>
            </a:r>
            <a:endParaRPr kumimoji="1" lang="en-US" altLang="zh-CN"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endParaRPr>
          </a:p>
        </p:txBody>
      </p:sp>
      <p:sp>
        <p:nvSpPr>
          <p:cNvPr id="18" name="矩形 17"/>
          <p:cNvSpPr/>
          <p:nvPr/>
        </p:nvSpPr>
        <p:spPr>
          <a:xfrm>
            <a:off x="10455273" y="3679226"/>
            <a:ext cx="505496" cy="418564"/>
          </a:xfrm>
          <a:prstGeom prst="rect">
            <a:avLst/>
          </a:prstGeom>
        </p:spPr>
        <p:txBody>
          <a:bodyPr wrap="square" lIns="48757" tIns="24378" rIns="48757" bIns="2437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rPr>
              <a:t>03</a:t>
            </a:r>
          </a:p>
        </p:txBody>
      </p:sp>
      <p:grpSp>
        <p:nvGrpSpPr>
          <p:cNvPr id="28" name="组合 27"/>
          <p:cNvGrpSpPr/>
          <p:nvPr/>
        </p:nvGrpSpPr>
        <p:grpSpPr>
          <a:xfrm>
            <a:off x="6664509" y="2444672"/>
            <a:ext cx="4296260" cy="2516186"/>
            <a:chOff x="7267072" y="3464736"/>
            <a:chExt cx="4362143" cy="2516186"/>
          </a:xfrm>
        </p:grpSpPr>
        <p:cxnSp>
          <p:nvCxnSpPr>
            <p:cNvPr id="5" name="直线连接符 10"/>
            <p:cNvCxnSpPr/>
            <p:nvPr/>
          </p:nvCxnSpPr>
          <p:spPr>
            <a:xfrm>
              <a:off x="7267072" y="3464736"/>
              <a:ext cx="4362143" cy="0"/>
            </a:xfrm>
            <a:prstGeom prst="line">
              <a:avLst/>
            </a:prstGeom>
            <a:ln w="12700">
              <a:solidFill>
                <a:srgbClr val="062855"/>
              </a:solidFill>
              <a:prstDash val="lgDash"/>
            </a:ln>
          </p:spPr>
          <p:style>
            <a:lnRef idx="1">
              <a:schemeClr val="accent1"/>
            </a:lnRef>
            <a:fillRef idx="0">
              <a:schemeClr val="accent1"/>
            </a:fillRef>
            <a:effectRef idx="0">
              <a:schemeClr val="accent1"/>
            </a:effectRef>
            <a:fontRef idx="minor">
              <a:schemeClr val="tx1"/>
            </a:fontRef>
          </p:style>
        </p:cxnSp>
        <p:cxnSp>
          <p:nvCxnSpPr>
            <p:cNvPr id="10" name="直线连接符 24"/>
            <p:cNvCxnSpPr/>
            <p:nvPr/>
          </p:nvCxnSpPr>
          <p:spPr>
            <a:xfrm>
              <a:off x="7267072" y="4297549"/>
              <a:ext cx="4362143" cy="0"/>
            </a:xfrm>
            <a:prstGeom prst="line">
              <a:avLst/>
            </a:prstGeom>
            <a:ln w="12700">
              <a:solidFill>
                <a:srgbClr val="062855"/>
              </a:solidFill>
              <a:prstDash val="lgDash"/>
            </a:ln>
          </p:spPr>
          <p:style>
            <a:lnRef idx="1">
              <a:schemeClr val="accent1"/>
            </a:lnRef>
            <a:fillRef idx="0">
              <a:schemeClr val="accent1"/>
            </a:fillRef>
            <a:effectRef idx="0">
              <a:schemeClr val="accent1"/>
            </a:effectRef>
            <a:fontRef idx="minor">
              <a:schemeClr val="tx1"/>
            </a:fontRef>
          </p:style>
        </p:cxnSp>
        <p:cxnSp>
          <p:nvCxnSpPr>
            <p:cNvPr id="15" name="直线连接符 29"/>
            <p:cNvCxnSpPr/>
            <p:nvPr/>
          </p:nvCxnSpPr>
          <p:spPr>
            <a:xfrm>
              <a:off x="7267072" y="5192497"/>
              <a:ext cx="4362143" cy="0"/>
            </a:xfrm>
            <a:prstGeom prst="line">
              <a:avLst/>
            </a:prstGeom>
            <a:ln w="12700">
              <a:solidFill>
                <a:srgbClr val="062855"/>
              </a:solidFill>
              <a:prstDash val="lgDash"/>
            </a:ln>
          </p:spPr>
          <p:style>
            <a:lnRef idx="1">
              <a:schemeClr val="accent1"/>
            </a:lnRef>
            <a:fillRef idx="0">
              <a:schemeClr val="accent1"/>
            </a:fillRef>
            <a:effectRef idx="0">
              <a:schemeClr val="accent1"/>
            </a:effectRef>
            <a:fontRef idx="minor">
              <a:schemeClr val="tx1"/>
            </a:fontRef>
          </p:style>
        </p:cxnSp>
        <p:cxnSp>
          <p:nvCxnSpPr>
            <p:cNvPr id="20" name="直线连接符 34"/>
            <p:cNvCxnSpPr/>
            <p:nvPr/>
          </p:nvCxnSpPr>
          <p:spPr>
            <a:xfrm>
              <a:off x="7267072" y="5980922"/>
              <a:ext cx="4362143" cy="0"/>
            </a:xfrm>
            <a:prstGeom prst="line">
              <a:avLst/>
            </a:prstGeom>
            <a:ln w="12700">
              <a:solidFill>
                <a:srgbClr val="062855"/>
              </a:solidFill>
              <a:prstDash val="lgDash"/>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6598626" y="4482993"/>
            <a:ext cx="1592843" cy="461665"/>
          </a:xfrm>
          <a:prstGeom prst="rect">
            <a:avLst/>
          </a:prstGeom>
          <a:noFill/>
        </p:spPr>
        <p:txBody>
          <a:bodyPr wrap="square" rtlCol="0">
            <a:spAutoFit/>
          </a:bodyPr>
          <a:lstStyle/>
          <a:p>
            <a:pPr lvl="0">
              <a:defRPr/>
            </a:pPr>
            <a:r>
              <a:rPr kumimoji="1" lang="zh-CN" altLang="en-US"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rPr>
              <a:t>章节标题</a:t>
            </a:r>
            <a:endParaRPr kumimoji="1" lang="en-US" altLang="zh-CN" sz="2400" b="1" dirty="0">
              <a:solidFill>
                <a:srgbClr val="062855"/>
              </a:solidFill>
              <a:latin typeface="微软雅黑" panose="020B0503020204020204" pitchFamily="34" charset="-122"/>
              <a:ea typeface="微软雅黑" panose="020B0503020204020204" pitchFamily="34" charset="-122"/>
              <a:cs typeface="微软雅黑" panose="020B0503020204020204" pitchFamily="34" charset="-122"/>
              <a:sym typeface="Source Han Sans SC" panose="020B0500000000000000" pitchFamily="34" charset="-122"/>
            </a:endParaRPr>
          </a:p>
        </p:txBody>
      </p:sp>
      <p:sp>
        <p:nvSpPr>
          <p:cNvPr id="23" name="矩形 22"/>
          <p:cNvSpPr/>
          <p:nvPr/>
        </p:nvSpPr>
        <p:spPr>
          <a:xfrm>
            <a:off x="10455274" y="4487029"/>
            <a:ext cx="505495" cy="418564"/>
          </a:xfrm>
          <a:prstGeom prst="rect">
            <a:avLst/>
          </a:prstGeom>
        </p:spPr>
        <p:txBody>
          <a:bodyPr wrap="square" lIns="48757" tIns="24378" rIns="48757" bIns="2437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a:ln>
                  <a:noFill/>
                </a:ln>
                <a:solidFill>
                  <a:srgbClr val="062855"/>
                </a:solidFill>
                <a:effectLst/>
                <a:uLnTx/>
                <a:uFillTx/>
                <a:latin typeface="微软雅黑" panose="020B0503020204020204" pitchFamily="34" charset="-122"/>
                <a:ea typeface="微软雅黑" panose="020B0503020204020204" pitchFamily="34" charset="-122"/>
                <a:cs typeface="Bebas" charset="0"/>
                <a:sym typeface="Source Han Sans SC" panose="020B0500000000000000" pitchFamily="34" charset="-122"/>
              </a:rPr>
              <a:t>04</a:t>
            </a:r>
          </a:p>
        </p:txBody>
      </p:sp>
      <p:sp>
        <p:nvSpPr>
          <p:cNvPr id="24" name="矩形 23"/>
          <p:cNvSpPr/>
          <p:nvPr/>
        </p:nvSpPr>
        <p:spPr>
          <a:xfrm>
            <a:off x="1158810" y="2729559"/>
            <a:ext cx="45719" cy="1856360"/>
          </a:xfrm>
          <a:prstGeom prst="rect">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5" name="矩形 24"/>
          <p:cNvSpPr/>
          <p:nvPr/>
        </p:nvSpPr>
        <p:spPr>
          <a:xfrm flipH="1" flipV="1">
            <a:off x="0" y="0"/>
            <a:ext cx="959559" cy="1371600"/>
          </a:xfrm>
          <a:prstGeom prst="rect">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6" name="矩形 25"/>
          <p:cNvSpPr/>
          <p:nvPr/>
        </p:nvSpPr>
        <p:spPr>
          <a:xfrm flipH="1">
            <a:off x="9388375" y="5301946"/>
            <a:ext cx="1572260" cy="45719"/>
          </a:xfrm>
          <a:prstGeom prst="rect">
            <a:avLst/>
          </a:prstGeom>
          <a:solidFill>
            <a:srgbClr val="DE9640"/>
          </a:solidFill>
          <a:ln>
            <a:solidFill>
              <a:srgbClr val="DE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56" name="图片 55" descr="123"/>
          <p:cNvPicPr>
            <a:picLocks noChangeAspect="1"/>
          </p:cNvPicPr>
          <p:nvPr/>
        </p:nvPicPr>
        <p:blipFill>
          <a:blip r:embed="rId3"/>
          <a:stretch>
            <a:fillRect/>
          </a:stretch>
        </p:blipFill>
        <p:spPr>
          <a:xfrm>
            <a:off x="8912225" y="272415"/>
            <a:ext cx="2759710" cy="461010"/>
          </a:xfrm>
          <a:prstGeom prst="rect">
            <a:avLst/>
          </a:prstGeom>
        </p:spPr>
      </p:pic>
      <p:sp>
        <p:nvSpPr>
          <p:cNvPr id="27" name="文本框 26">
            <a:extLst>
              <a:ext uri="{FF2B5EF4-FFF2-40B4-BE49-F238E27FC236}">
                <a16:creationId xmlns:a16="http://schemas.microsoft.com/office/drawing/2014/main" id="{BB3BBF68-628B-4FE6-8350-5EC8525F5A95}"/>
              </a:ext>
            </a:extLst>
          </p:cNvPr>
          <p:cNvSpPr txBox="1"/>
          <p:nvPr/>
        </p:nvSpPr>
        <p:spPr>
          <a:xfrm>
            <a:off x="9962965" y="6261833"/>
            <a:ext cx="2229035" cy="553998"/>
          </a:xfrm>
          <a:prstGeom prst="rect">
            <a:avLst/>
          </a:prstGeom>
          <a:noFill/>
        </p:spPr>
        <p:txBody>
          <a:bodyPr wrap="square">
            <a:spAutoFit/>
          </a:bodyPr>
          <a:lstStyle/>
          <a:p>
            <a:r>
              <a:rPr lang="zh-CN" altLang="en-US" sz="1000" b="1" dirty="0">
                <a:solidFill>
                  <a:srgbClr val="062855"/>
                </a:solidFill>
                <a:latin typeface="仿宋_GB2312" panose="02010609030101010101" pitchFamily="49" charset="-122"/>
                <a:ea typeface="仿宋_GB2312" panose="02010609030101010101" pitchFamily="49" charset="-122"/>
              </a:rPr>
              <a:t>目录字体：微软雅黑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44</a:t>
            </a:r>
            <a:r>
              <a:rPr lang="zh-CN" altLang="en-US" sz="1000" b="1" dirty="0">
                <a:solidFill>
                  <a:srgbClr val="062855"/>
                </a:solidFill>
                <a:latin typeface="仿宋_GB2312" panose="02010609030101010101" pitchFamily="49" charset="-122"/>
                <a:ea typeface="仿宋_GB2312" panose="02010609030101010101" pitchFamily="49" charset="-122"/>
              </a:rPr>
              <a:t>号</a:t>
            </a:r>
          </a:p>
          <a:p>
            <a:endParaRPr lang="en-US" altLang="zh-CN" sz="1000" b="1" dirty="0">
              <a:solidFill>
                <a:srgbClr val="062855"/>
              </a:solidFill>
              <a:latin typeface="仿宋_GB2312" panose="02010609030101010101" pitchFamily="49" charset="-122"/>
              <a:ea typeface="仿宋_GB2312" panose="02010609030101010101" pitchFamily="49" charset="-122"/>
            </a:endParaRPr>
          </a:p>
          <a:p>
            <a:r>
              <a:rPr lang="zh-CN" altLang="en-US" sz="1000" b="1" dirty="0">
                <a:solidFill>
                  <a:srgbClr val="062855"/>
                </a:solidFill>
                <a:latin typeface="仿宋_GB2312" panose="02010609030101010101" pitchFamily="49" charset="-122"/>
                <a:ea typeface="仿宋_GB2312" panose="02010609030101010101" pitchFamily="49" charset="-122"/>
              </a:rPr>
              <a:t>章节标题字体：微软雅黑加粗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 presetClass="entr" presetSubtype="8" fill="hold" grpId="1"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16" presetClass="entr" presetSubtype="2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Horizontal)">
                                      <p:cBhvr>
                                        <p:cTn id="21" dur="500"/>
                                        <p:tgtEl>
                                          <p:spTgt spid="24"/>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Horizontal)">
                                      <p:cBhvr>
                                        <p:cTn id="24" dur="500"/>
                                        <p:tgtEl>
                                          <p:spTgt spid="25"/>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24" grpId="0" bldLvl="0" animBg="1"/>
      <p:bldP spid="25" grpId="0" bldLvl="0" animBg="1"/>
      <p:bldP spid="2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1384301" y="1700269"/>
            <a:ext cx="3759304" cy="3759304"/>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4" name="文本框 13"/>
          <p:cNvSpPr txBox="1"/>
          <p:nvPr/>
        </p:nvSpPr>
        <p:spPr>
          <a:xfrm>
            <a:off x="2346273" y="3675161"/>
            <a:ext cx="1835359" cy="583565"/>
          </a:xfrm>
          <a:prstGeom prst="rect">
            <a:avLst/>
          </a:prstGeom>
          <a:noFill/>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3200" b="1" dirty="0">
                <a:solidFill>
                  <a:prstClr val="white"/>
                </a:solidFill>
                <a:latin typeface="微软雅黑" panose="020B0503020204020204" pitchFamily="34" charset="-122"/>
                <a:ea typeface="微软雅黑" panose="020B0503020204020204" pitchFamily="34" charset="-122"/>
                <a:sym typeface="Source Han Sans SC" panose="020B0500000000000000" pitchFamily="34" charset="-122"/>
              </a:rPr>
              <a:t>章节标题</a:t>
            </a:r>
            <a:endParaRPr kumimoji="0" lang="en-US" altLang="zh-CN" sz="3200" b="1" i="0" u="none" strike="noStrike" kern="1200" cap="none" spc="0" normalizeH="0" baseline="0" noProof="0" dirty="0">
              <a:ln>
                <a:noFill/>
              </a:ln>
              <a:solidFill>
                <a:prstClr val="white"/>
              </a:solidFill>
              <a:uLnTx/>
              <a:uFillTx/>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16" name="文本框 15"/>
          <p:cNvSpPr txBox="1"/>
          <p:nvPr/>
        </p:nvSpPr>
        <p:spPr>
          <a:xfrm>
            <a:off x="1964285" y="2850396"/>
            <a:ext cx="5839795" cy="1014730"/>
          </a:xfrm>
          <a:prstGeom prst="rect">
            <a:avLst/>
          </a:prstGeom>
          <a:noFill/>
          <a:effectLst/>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rPr>
              <a:t>PART</a:t>
            </a:r>
            <a:r>
              <a:rPr kumimoji="0" lang="en-US" altLang="zh-CN" sz="6000" b="0" i="0" u="none" strike="noStrike" kern="1200" cap="none" spc="0" normalizeH="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rPr>
              <a:t> </a:t>
            </a:r>
            <a:r>
              <a:rPr kumimoji="0" lang="en-US" altLang="zh-CN" sz="6000" b="0" i="0" u="none" strike="noStrike" kern="1200" cap="none" spc="0" normalizeH="0" baseline="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rPr>
              <a:t>01</a:t>
            </a:r>
            <a:endParaRPr kumimoji="0" lang="zh-CN" altLang="en-US" sz="6000" b="0" i="0" u="none" strike="noStrike" kern="1200" cap="none" spc="0" normalizeH="0" baseline="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endParaRPr>
          </a:p>
        </p:txBody>
      </p:sp>
      <p:sp>
        <p:nvSpPr>
          <p:cNvPr id="17" name="PA-文本框 9"/>
          <p:cNvSpPr txBox="1"/>
          <p:nvPr>
            <p:custDataLst>
              <p:tags r:id="rId1"/>
            </p:custDataLst>
          </p:nvPr>
        </p:nvSpPr>
        <p:spPr>
          <a:xfrm>
            <a:off x="5778818" y="2933187"/>
            <a:ext cx="4904130" cy="115685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nSpc>
                <a:spcPct val="150000"/>
              </a:lnSpc>
            </a:pPr>
            <a:r>
              <a:rPr lang="zh-CN" altLang="en-US" sz="1600" dirty="0">
                <a:latin typeface="微软雅黑" panose="020B0503020204020204" pitchFamily="34" charset="-122"/>
                <a:ea typeface="微软雅黑" panose="020B0503020204020204" pitchFamily="34" charset="-122"/>
                <a:sym typeface="Source Han Sans SC" panose="020B0500000000000000" pitchFamily="34" charset="-122"/>
              </a:rPr>
              <a:t>内容概述内容概述内容概述内容概述内容概述内容概述内容概述内容概述内容概述内容概述内容概述内容概述内容概述内容概述内容概述</a:t>
            </a:r>
            <a:endParaRPr lang="en-US" altLang="zh-CN" sz="1600" dirty="0">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6" name="矩形 23"/>
          <p:cNvSpPr/>
          <p:nvPr/>
        </p:nvSpPr>
        <p:spPr>
          <a:xfrm rot="5400000">
            <a:off x="2063338" y="-2062835"/>
            <a:ext cx="445326" cy="4572002"/>
          </a:xfrm>
          <a:prstGeom prst="rect">
            <a:avLst/>
          </a:prstGeom>
          <a:solidFill>
            <a:srgbClr val="062855"/>
          </a:solidFill>
          <a:ln w="12700">
            <a:solidFill>
              <a:srgbClr val="062855"/>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 name="矩形 22"/>
          <p:cNvSpPr/>
          <p:nvPr/>
        </p:nvSpPr>
        <p:spPr>
          <a:xfrm>
            <a:off x="11853331" y="2214140"/>
            <a:ext cx="338669" cy="2721430"/>
          </a:xfrm>
          <a:prstGeom prst="rect">
            <a:avLst/>
          </a:prstGeom>
          <a:solidFill>
            <a:srgbClr val="E0A242"/>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8" name="矩形 23"/>
          <p:cNvSpPr/>
          <p:nvPr/>
        </p:nvSpPr>
        <p:spPr>
          <a:xfrm rot="5400000">
            <a:off x="5227806" y="1349591"/>
            <a:ext cx="294158" cy="10749775"/>
          </a:xfrm>
          <a:prstGeom prst="rect">
            <a:avLst/>
          </a:prstGeom>
          <a:solidFill>
            <a:srgbClr val="062855"/>
          </a:solidFill>
          <a:ln w="12700">
            <a:solidFill>
              <a:srgbClr val="062855"/>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56" name="图片 55" descr="123"/>
          <p:cNvPicPr>
            <a:picLocks noChangeAspect="1"/>
          </p:cNvPicPr>
          <p:nvPr/>
        </p:nvPicPr>
        <p:blipFill>
          <a:blip r:embed="rId4"/>
          <a:stretch>
            <a:fillRect/>
          </a:stretch>
        </p:blipFill>
        <p:spPr>
          <a:xfrm>
            <a:off x="8912225" y="272415"/>
            <a:ext cx="2759710" cy="461010"/>
          </a:xfrm>
          <a:prstGeom prst="rect">
            <a:avLst/>
          </a:prstGeom>
        </p:spPr>
      </p:pic>
      <p:sp>
        <p:nvSpPr>
          <p:cNvPr id="11" name="文本框 10">
            <a:extLst>
              <a:ext uri="{FF2B5EF4-FFF2-40B4-BE49-F238E27FC236}">
                <a16:creationId xmlns:a16="http://schemas.microsoft.com/office/drawing/2014/main" id="{279B7119-F47D-45B0-9D1A-160759D438C8}"/>
              </a:ext>
            </a:extLst>
          </p:cNvPr>
          <p:cNvSpPr txBox="1"/>
          <p:nvPr/>
        </p:nvSpPr>
        <p:spPr>
          <a:xfrm>
            <a:off x="10128477" y="5804883"/>
            <a:ext cx="2759710" cy="748731"/>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32</a:t>
            </a:r>
            <a:r>
              <a:rPr lang="zh-CN" altLang="en-US" sz="1000" b="1" dirty="0">
                <a:solidFill>
                  <a:srgbClr val="062855"/>
                </a:solidFill>
                <a:latin typeface="仿宋_GB2312" panose="02010609030101010101" pitchFamily="49" charset="-122"/>
                <a:ea typeface="仿宋_GB2312" panose="02010609030101010101" pitchFamily="49" charset="-122"/>
              </a:rPr>
              <a:t>号</a:t>
            </a: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内容总述字体：微软雅黑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 </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2" presetClass="entr" presetSubtype="1" fill="hold" grpId="0" nodeType="withEffect">
                                  <p:stCondLst>
                                    <p:cond delay="150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ldLvl="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 name="Freeform 64"/>
          <p:cNvSpPr/>
          <p:nvPr/>
        </p:nvSpPr>
        <p:spPr bwMode="auto">
          <a:xfrm>
            <a:off x="4436110" y="1809750"/>
            <a:ext cx="1617345" cy="1447165"/>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062855"/>
          </a:solidFill>
          <a:ln>
            <a:no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 name="Freeform 62"/>
          <p:cNvSpPr/>
          <p:nvPr/>
        </p:nvSpPr>
        <p:spPr bwMode="auto">
          <a:xfrm>
            <a:off x="4135755" y="2829560"/>
            <a:ext cx="1186815" cy="1864360"/>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DE9640"/>
          </a:solidFill>
          <a:ln>
            <a:solidFill>
              <a:srgbClr val="DE9640"/>
            </a:solid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Freeform 61"/>
          <p:cNvSpPr/>
          <p:nvPr/>
        </p:nvSpPr>
        <p:spPr bwMode="auto">
          <a:xfrm>
            <a:off x="4420235" y="4253230"/>
            <a:ext cx="1622425" cy="1460500"/>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62855"/>
          </a:solidFill>
          <a:ln>
            <a:no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6" name="Freeform 59"/>
          <p:cNvSpPr/>
          <p:nvPr/>
        </p:nvSpPr>
        <p:spPr bwMode="auto">
          <a:xfrm>
            <a:off x="6159500" y="1815465"/>
            <a:ext cx="1617345" cy="1471295"/>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DE9640"/>
          </a:solidFill>
          <a:ln>
            <a:solidFill>
              <a:srgbClr val="DE9640"/>
            </a:solid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 name="Freeform 58"/>
          <p:cNvSpPr/>
          <p:nvPr/>
        </p:nvSpPr>
        <p:spPr bwMode="auto">
          <a:xfrm>
            <a:off x="6868795" y="2827020"/>
            <a:ext cx="1186815" cy="1861820"/>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062855"/>
          </a:solidFill>
          <a:ln>
            <a:no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8" name="Freeform 60"/>
          <p:cNvSpPr/>
          <p:nvPr/>
        </p:nvSpPr>
        <p:spPr bwMode="auto">
          <a:xfrm>
            <a:off x="6149340" y="4271645"/>
            <a:ext cx="1604010" cy="1471295"/>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E9640"/>
          </a:solidFill>
          <a:ln>
            <a:solidFill>
              <a:srgbClr val="DE9640"/>
            </a:solid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9" name="AutoShape 112"/>
          <p:cNvSpPr/>
          <p:nvPr/>
        </p:nvSpPr>
        <p:spPr bwMode="auto">
          <a:xfrm>
            <a:off x="5107940" y="2284730"/>
            <a:ext cx="504190" cy="50546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4283" tIns="14283" rIns="14283" bIns="14283"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10" name="Group 87"/>
          <p:cNvGrpSpPr/>
          <p:nvPr/>
        </p:nvGrpSpPr>
        <p:grpSpPr>
          <a:xfrm>
            <a:off x="6583680" y="4741545"/>
            <a:ext cx="378460" cy="505460"/>
            <a:chOff x="586386" y="4508909"/>
            <a:chExt cx="261342" cy="348854"/>
          </a:xfrm>
          <a:solidFill>
            <a:schemeClr val="bg1"/>
          </a:solidFill>
        </p:grpSpPr>
        <p:sp>
          <p:nvSpPr>
            <p:cNvPr id="24"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5"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11" name="Group 41"/>
          <p:cNvGrpSpPr/>
          <p:nvPr/>
        </p:nvGrpSpPr>
        <p:grpSpPr>
          <a:xfrm>
            <a:off x="7247255" y="3499485"/>
            <a:ext cx="441325" cy="504190"/>
            <a:chOff x="6880625" y="3111711"/>
            <a:chExt cx="304800" cy="348258"/>
          </a:xfrm>
          <a:solidFill>
            <a:schemeClr val="bg1"/>
          </a:solidFill>
        </p:grpSpPr>
        <p:sp>
          <p:nvSpPr>
            <p:cNvPr id="20"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1"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2"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3"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12" name="AutoShape 47"/>
          <p:cNvSpPr/>
          <p:nvPr/>
        </p:nvSpPr>
        <p:spPr bwMode="auto">
          <a:xfrm>
            <a:off x="4417060" y="3566795"/>
            <a:ext cx="504190" cy="50419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14283" tIns="14283" rIns="14283" bIns="14283"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13" name="组合 12"/>
          <p:cNvGrpSpPr/>
          <p:nvPr/>
        </p:nvGrpSpPr>
        <p:grpSpPr>
          <a:xfrm>
            <a:off x="6560820" y="2316480"/>
            <a:ext cx="505460" cy="504190"/>
            <a:chOff x="2581673" y="3096418"/>
            <a:chExt cx="465137" cy="464344"/>
          </a:xfrm>
          <a:solidFill>
            <a:schemeClr val="bg1"/>
          </a:solidFill>
        </p:grpSpPr>
        <p:sp>
          <p:nvSpPr>
            <p:cNvPr id="18"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9"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14" name="AutoShape 46"/>
          <p:cNvSpPr/>
          <p:nvPr/>
        </p:nvSpPr>
        <p:spPr bwMode="auto">
          <a:xfrm>
            <a:off x="5107940" y="4731385"/>
            <a:ext cx="504190" cy="504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4283" tIns="14283" rIns="14283" bIns="14283" anchor="ctr"/>
          <a:lstStyle/>
          <a:p>
            <a:pPr algn="ctr" defTabSz="171450" fontAlgn="base" hangingPunct="0">
              <a:spcBef>
                <a:spcPct val="0"/>
              </a:spcBef>
              <a:spcAft>
                <a:spcPct val="0"/>
              </a:spcAft>
            </a:pPr>
            <a:endParaRPr lang="en-US" sz="1100">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15" name="组合 14"/>
          <p:cNvGrpSpPr/>
          <p:nvPr/>
        </p:nvGrpSpPr>
        <p:grpSpPr>
          <a:xfrm>
            <a:off x="5367020" y="3030220"/>
            <a:ext cx="1457960" cy="1455420"/>
            <a:chOff x="3899095" y="1884112"/>
            <a:chExt cx="1266467" cy="1264159"/>
          </a:xfrm>
          <a:solidFill>
            <a:srgbClr val="162C56"/>
          </a:solidFill>
        </p:grpSpPr>
        <p:sp>
          <p:nvSpPr>
            <p:cNvPr id="16" name="Oval 63"/>
            <p:cNvSpPr>
              <a:spLocks noChangeArrowheads="1"/>
            </p:cNvSpPr>
            <p:nvPr/>
          </p:nvSpPr>
          <p:spPr bwMode="auto">
            <a:xfrm>
              <a:off x="3899095" y="1884112"/>
              <a:ext cx="1266467" cy="1264159"/>
            </a:xfrm>
            <a:prstGeom prst="ellipse">
              <a:avLst/>
            </a:prstGeom>
            <a:solidFill>
              <a:srgbClr val="062855"/>
            </a:solidFill>
            <a:ln>
              <a:noFill/>
            </a:ln>
          </p:spPr>
          <p:txBody>
            <a:bodyPr vert="horz" wrap="square" lIns="68555" tIns="34278" rIns="68555" bIns="34278" numCol="1" anchor="t" anchorCtr="0" compatLnSpc="1"/>
            <a:lstStyle/>
            <a:p>
              <a:endParaRPr 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7" name="KSO_Shape"/>
            <p:cNvSpPr/>
            <p:nvPr/>
          </p:nvSpPr>
          <p:spPr bwMode="auto">
            <a:xfrm>
              <a:off x="4262513" y="2143086"/>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w="9525">
              <a:noFill/>
              <a:round/>
            </a:ln>
          </p:spPr>
          <p:txBody>
            <a:bodyPr vert="horz" wrap="square" lIns="91407" tIns="45703" rIns="91407" bIns="45703" numCol="1" anchor="t" anchorCtr="0" compatLnSpc="1"/>
            <a:lstStyle/>
            <a:p>
              <a:endParaRPr lang="zh-CN" altLang="en-US"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26" name="AutoShape 38"/>
          <p:cNvSpPr/>
          <p:nvPr/>
        </p:nvSpPr>
        <p:spPr bwMode="auto">
          <a:xfrm>
            <a:off x="3539559" y="2164538"/>
            <a:ext cx="228517"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62855"/>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sp>
        <p:nvSpPr>
          <p:cNvPr id="27" name="AutoShape 41"/>
          <p:cNvSpPr/>
          <p:nvPr/>
        </p:nvSpPr>
        <p:spPr bwMode="auto">
          <a:xfrm>
            <a:off x="8425705" y="2164538"/>
            <a:ext cx="226930"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DE9640"/>
          </a:solidFill>
          <a:ln w="25400" cap="flat" cmpd="sng">
            <a:solidFill>
              <a:srgbClr val="DE9640">
                <a:alpha val="0"/>
              </a:srgbClr>
            </a:solidFill>
            <a:prstDash val="solid"/>
            <a:miter lim="0"/>
          </a:ln>
          <a:effectLst/>
        </p:spPr>
        <p:txBody>
          <a:bodyPr lIns="0" tIns="0" rIns="0" bIns="0" anchor="ctr"/>
          <a:lstStyle/>
          <a:p>
            <a:pP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sp>
        <p:nvSpPr>
          <p:cNvPr id="28" name="AutoShape 44"/>
          <p:cNvSpPr/>
          <p:nvPr/>
        </p:nvSpPr>
        <p:spPr bwMode="auto">
          <a:xfrm>
            <a:off x="3541146" y="3405515"/>
            <a:ext cx="228517"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DE9640"/>
          </a:solidFill>
          <a:ln w="25400" cap="flat" cmpd="sng">
            <a:solidFill>
              <a:srgbClr val="DE9640">
                <a:alpha val="0"/>
              </a:srgbClr>
            </a:solidFill>
            <a:prstDash val="solid"/>
            <a:miter lim="0"/>
          </a:ln>
          <a:effectLst/>
        </p:spPr>
        <p:txBody>
          <a:bodyPr lIns="0" tIns="0" rIns="0" bIns="0" anchor="ctr"/>
          <a:lstStyle/>
          <a:p>
            <a:pPr algn="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sp>
        <p:nvSpPr>
          <p:cNvPr id="29" name="AutoShape 47"/>
          <p:cNvSpPr/>
          <p:nvPr/>
        </p:nvSpPr>
        <p:spPr bwMode="auto">
          <a:xfrm>
            <a:off x="8397141" y="3405515"/>
            <a:ext cx="226930"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62855"/>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sp>
        <p:nvSpPr>
          <p:cNvPr id="30" name="AutoShape 50"/>
          <p:cNvSpPr/>
          <p:nvPr/>
        </p:nvSpPr>
        <p:spPr bwMode="auto">
          <a:xfrm>
            <a:off x="3541146" y="4636969"/>
            <a:ext cx="228517"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62855"/>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sp>
        <p:nvSpPr>
          <p:cNvPr id="31" name="AutoShape 53"/>
          <p:cNvSpPr/>
          <p:nvPr/>
        </p:nvSpPr>
        <p:spPr bwMode="auto">
          <a:xfrm>
            <a:off x="8397141" y="4636969"/>
            <a:ext cx="226930" cy="22851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DE9640"/>
          </a:solidFill>
          <a:ln w="25400" cap="flat" cmpd="sng">
            <a:solidFill>
              <a:srgbClr val="DE9640">
                <a:alpha val="0"/>
              </a:srgbClr>
            </a:solidFill>
            <a:prstDash val="solid"/>
            <a:miter lim="0"/>
          </a:ln>
          <a:effectLst/>
        </p:spPr>
        <p:txBody>
          <a:bodyPr lIns="0" tIns="0" rIns="0" bIns="0" anchor="ctr"/>
          <a:lstStyle/>
          <a:p>
            <a:pP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cs typeface="Gill Sans" charset="0"/>
              <a:sym typeface="Source Han Sans SC" panose="020B0500000000000000" pitchFamily="34" charset="-122"/>
            </a:endParaRPr>
          </a:p>
        </p:txBody>
      </p:sp>
      <p:grpSp>
        <p:nvGrpSpPr>
          <p:cNvPr id="32" name="PA-组合 2"/>
          <p:cNvGrpSpPr/>
          <p:nvPr>
            <p:custDataLst>
              <p:tags r:id="rId1"/>
            </p:custDataLst>
          </p:nvPr>
        </p:nvGrpSpPr>
        <p:grpSpPr>
          <a:xfrm>
            <a:off x="12622" y="4118860"/>
            <a:ext cx="3563187" cy="1189677"/>
            <a:chOff x="4323378" y="4846442"/>
            <a:chExt cx="4368778" cy="1189677"/>
          </a:xfrm>
        </p:grpSpPr>
        <p:sp>
          <p:nvSpPr>
            <p:cNvPr id="33" name="PA-文本框 6"/>
            <p:cNvSpPr txBox="1"/>
            <p:nvPr>
              <p:custDataLst>
                <p:tags r:id="rId12"/>
              </p:custDataLst>
            </p:nvPr>
          </p:nvSpPr>
          <p:spPr>
            <a:xfrm>
              <a:off x="6765489" y="4846442"/>
              <a:ext cx="1926667"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34" name="PA-文本框 42"/>
            <p:cNvSpPr txBox="1"/>
            <p:nvPr>
              <p:custDataLst>
                <p:tags r:id="rId13"/>
              </p:custDataLst>
            </p:nvPr>
          </p:nvSpPr>
          <p:spPr>
            <a:xfrm>
              <a:off x="4323378" y="5248596"/>
              <a:ext cx="4325670"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pic>
        <p:nvPicPr>
          <p:cNvPr id="57" name="图片 56" descr="123"/>
          <p:cNvPicPr>
            <a:picLocks noChangeAspect="1"/>
          </p:cNvPicPr>
          <p:nvPr/>
        </p:nvPicPr>
        <p:blipFill>
          <a:blip r:embed="rId16"/>
          <a:stretch>
            <a:fillRect/>
          </a:stretch>
        </p:blipFill>
        <p:spPr>
          <a:xfrm>
            <a:off x="8912225" y="272415"/>
            <a:ext cx="2759710" cy="461010"/>
          </a:xfrm>
          <a:prstGeom prst="rect">
            <a:avLst/>
          </a:prstGeom>
        </p:spPr>
      </p:pic>
      <p:grpSp>
        <p:nvGrpSpPr>
          <p:cNvPr id="2" name="组合 1">
            <a:extLst>
              <a:ext uri="{FF2B5EF4-FFF2-40B4-BE49-F238E27FC236}">
                <a16:creationId xmlns:a16="http://schemas.microsoft.com/office/drawing/2014/main" id="{9295FF91-52E3-4040-97C6-DD9FE5D74726}"/>
              </a:ext>
            </a:extLst>
          </p:cNvPr>
          <p:cNvGrpSpPr/>
          <p:nvPr/>
        </p:nvGrpSpPr>
        <p:grpSpPr>
          <a:xfrm>
            <a:off x="37636" y="2842638"/>
            <a:ext cx="3538173" cy="1237053"/>
            <a:chOff x="-105681" y="2850697"/>
            <a:chExt cx="3538173" cy="1237053"/>
          </a:xfrm>
        </p:grpSpPr>
        <p:sp>
          <p:nvSpPr>
            <p:cNvPr id="54" name="PA-文本框 6">
              <a:extLst>
                <a:ext uri="{FF2B5EF4-FFF2-40B4-BE49-F238E27FC236}">
                  <a16:creationId xmlns:a16="http://schemas.microsoft.com/office/drawing/2014/main" id="{C09E48D6-5433-4C09-A5A2-7A2A73F92FFF}"/>
                </a:ext>
              </a:extLst>
            </p:cNvPr>
            <p:cNvSpPr txBox="1"/>
            <p:nvPr>
              <p:custDataLst>
                <p:tags r:id="rId10"/>
              </p:custDataLst>
            </p:nvPr>
          </p:nvSpPr>
          <p:spPr>
            <a:xfrm>
              <a:off x="1861097" y="2850697"/>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55" name="PA-文本框 42">
              <a:extLst>
                <a:ext uri="{FF2B5EF4-FFF2-40B4-BE49-F238E27FC236}">
                  <a16:creationId xmlns:a16="http://schemas.microsoft.com/office/drawing/2014/main" id="{95B7C30A-3E98-4FE9-A7C9-D0CC6900CA3D}"/>
                </a:ext>
              </a:extLst>
            </p:cNvPr>
            <p:cNvSpPr txBox="1"/>
            <p:nvPr>
              <p:custDataLst>
                <p:tags r:id="rId11"/>
              </p:custDataLst>
            </p:nvPr>
          </p:nvSpPr>
          <p:spPr>
            <a:xfrm>
              <a:off x="-105681" y="3300227"/>
              <a:ext cx="3465923"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50" name="组合 49">
            <a:extLst>
              <a:ext uri="{FF2B5EF4-FFF2-40B4-BE49-F238E27FC236}">
                <a16:creationId xmlns:a16="http://schemas.microsoft.com/office/drawing/2014/main" id="{E21D7D2C-E815-4391-BFB2-FFB13F53B17E}"/>
              </a:ext>
            </a:extLst>
          </p:cNvPr>
          <p:cNvGrpSpPr/>
          <p:nvPr/>
        </p:nvGrpSpPr>
        <p:grpSpPr>
          <a:xfrm>
            <a:off x="24541" y="1617570"/>
            <a:ext cx="3557983" cy="1196749"/>
            <a:chOff x="-13855" y="1831474"/>
            <a:chExt cx="3557983" cy="1196749"/>
          </a:xfrm>
        </p:grpSpPr>
        <p:sp>
          <p:nvSpPr>
            <p:cNvPr id="59" name="PA-文本框 6">
              <a:extLst>
                <a:ext uri="{FF2B5EF4-FFF2-40B4-BE49-F238E27FC236}">
                  <a16:creationId xmlns:a16="http://schemas.microsoft.com/office/drawing/2014/main" id="{5E238C8C-F82B-4EDF-A450-EE72EB6FC272}"/>
                </a:ext>
              </a:extLst>
            </p:cNvPr>
            <p:cNvSpPr txBox="1"/>
            <p:nvPr>
              <p:custDataLst>
                <p:tags r:id="rId8"/>
              </p:custDataLst>
            </p:nvPr>
          </p:nvSpPr>
          <p:spPr>
            <a:xfrm>
              <a:off x="1972733" y="1831474"/>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60" name="PA-文本框 42">
              <a:extLst>
                <a:ext uri="{FF2B5EF4-FFF2-40B4-BE49-F238E27FC236}">
                  <a16:creationId xmlns:a16="http://schemas.microsoft.com/office/drawing/2014/main" id="{8DC1DDBA-C7E2-4DE3-AEE0-13DF22AF21BA}"/>
                </a:ext>
              </a:extLst>
            </p:cNvPr>
            <p:cNvSpPr txBox="1"/>
            <p:nvPr>
              <p:custDataLst>
                <p:tags r:id="rId9"/>
              </p:custDataLst>
            </p:nvPr>
          </p:nvSpPr>
          <p:spPr>
            <a:xfrm>
              <a:off x="-13855" y="2240700"/>
              <a:ext cx="3485584"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65" name="组合 64">
            <a:extLst>
              <a:ext uri="{FF2B5EF4-FFF2-40B4-BE49-F238E27FC236}">
                <a16:creationId xmlns:a16="http://schemas.microsoft.com/office/drawing/2014/main" id="{D2F0258B-C807-4597-9D6C-A2082A453DC2}"/>
              </a:ext>
            </a:extLst>
          </p:cNvPr>
          <p:cNvGrpSpPr/>
          <p:nvPr/>
        </p:nvGrpSpPr>
        <p:grpSpPr>
          <a:xfrm>
            <a:off x="8764904" y="1591351"/>
            <a:ext cx="3427095" cy="1222969"/>
            <a:chOff x="1325537" y="1806933"/>
            <a:chExt cx="3427095" cy="1222969"/>
          </a:xfrm>
        </p:grpSpPr>
        <p:sp>
          <p:nvSpPr>
            <p:cNvPr id="66" name="PA-文本框 6">
              <a:extLst>
                <a:ext uri="{FF2B5EF4-FFF2-40B4-BE49-F238E27FC236}">
                  <a16:creationId xmlns:a16="http://schemas.microsoft.com/office/drawing/2014/main" id="{C409DCBC-A0D8-4876-8A64-099522190585}"/>
                </a:ext>
              </a:extLst>
            </p:cNvPr>
            <p:cNvSpPr txBox="1"/>
            <p:nvPr>
              <p:custDataLst>
                <p:tags r:id="rId6"/>
              </p:custDataLst>
            </p:nvPr>
          </p:nvSpPr>
          <p:spPr>
            <a:xfrm>
              <a:off x="1325537" y="1806933"/>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67" name="PA-文本框 42">
              <a:extLst>
                <a:ext uri="{FF2B5EF4-FFF2-40B4-BE49-F238E27FC236}">
                  <a16:creationId xmlns:a16="http://schemas.microsoft.com/office/drawing/2014/main" id="{058AAF3F-D65F-46D2-B5E6-605F4DC73D6C}"/>
                </a:ext>
              </a:extLst>
            </p:cNvPr>
            <p:cNvSpPr txBox="1"/>
            <p:nvPr>
              <p:custDataLst>
                <p:tags r:id="rId7"/>
              </p:custDataLst>
            </p:nvPr>
          </p:nvSpPr>
          <p:spPr>
            <a:xfrm>
              <a:off x="1349045" y="2242379"/>
              <a:ext cx="3403587"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68" name="组合 67">
            <a:extLst>
              <a:ext uri="{FF2B5EF4-FFF2-40B4-BE49-F238E27FC236}">
                <a16:creationId xmlns:a16="http://schemas.microsoft.com/office/drawing/2014/main" id="{91C17304-ACC7-49A3-A220-055F403E3C72}"/>
              </a:ext>
            </a:extLst>
          </p:cNvPr>
          <p:cNvGrpSpPr/>
          <p:nvPr/>
        </p:nvGrpSpPr>
        <p:grpSpPr>
          <a:xfrm>
            <a:off x="8783085" y="2875469"/>
            <a:ext cx="3335279" cy="1209103"/>
            <a:chOff x="1349046" y="1651578"/>
            <a:chExt cx="3335279" cy="1209103"/>
          </a:xfrm>
        </p:grpSpPr>
        <p:sp>
          <p:nvSpPr>
            <p:cNvPr id="69" name="PA-文本框 6">
              <a:extLst>
                <a:ext uri="{FF2B5EF4-FFF2-40B4-BE49-F238E27FC236}">
                  <a16:creationId xmlns:a16="http://schemas.microsoft.com/office/drawing/2014/main" id="{13A1409A-F968-4A3B-8C41-AB7F9E5D9BEE}"/>
                </a:ext>
              </a:extLst>
            </p:cNvPr>
            <p:cNvSpPr txBox="1"/>
            <p:nvPr>
              <p:custDataLst>
                <p:tags r:id="rId4"/>
              </p:custDataLst>
            </p:nvPr>
          </p:nvSpPr>
          <p:spPr>
            <a:xfrm>
              <a:off x="1349046" y="1651578"/>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70" name="PA-文本框 42">
              <a:extLst>
                <a:ext uri="{FF2B5EF4-FFF2-40B4-BE49-F238E27FC236}">
                  <a16:creationId xmlns:a16="http://schemas.microsoft.com/office/drawing/2014/main" id="{0586C828-AB83-445C-80FA-7DE82FB13A94}"/>
                </a:ext>
              </a:extLst>
            </p:cNvPr>
            <p:cNvSpPr txBox="1"/>
            <p:nvPr>
              <p:custDataLst>
                <p:tags r:id="rId5"/>
              </p:custDataLst>
            </p:nvPr>
          </p:nvSpPr>
          <p:spPr>
            <a:xfrm>
              <a:off x="1349046" y="2073158"/>
              <a:ext cx="3335279"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71" name="组合 70">
            <a:extLst>
              <a:ext uri="{FF2B5EF4-FFF2-40B4-BE49-F238E27FC236}">
                <a16:creationId xmlns:a16="http://schemas.microsoft.com/office/drawing/2014/main" id="{17CC3F8D-507F-4AC8-9EC1-534402F8759F}"/>
              </a:ext>
            </a:extLst>
          </p:cNvPr>
          <p:cNvGrpSpPr/>
          <p:nvPr/>
        </p:nvGrpSpPr>
        <p:grpSpPr>
          <a:xfrm>
            <a:off x="8764905" y="4099533"/>
            <a:ext cx="3427094" cy="1196750"/>
            <a:chOff x="1333558" y="1587677"/>
            <a:chExt cx="3427094" cy="1196750"/>
          </a:xfrm>
        </p:grpSpPr>
        <p:sp>
          <p:nvSpPr>
            <p:cNvPr id="72" name="PA-文本框 6">
              <a:extLst>
                <a:ext uri="{FF2B5EF4-FFF2-40B4-BE49-F238E27FC236}">
                  <a16:creationId xmlns:a16="http://schemas.microsoft.com/office/drawing/2014/main" id="{3B9EBFF3-19D2-48C0-9DAD-B8B7B4D53C37}"/>
                </a:ext>
              </a:extLst>
            </p:cNvPr>
            <p:cNvSpPr txBox="1"/>
            <p:nvPr>
              <p:custDataLst>
                <p:tags r:id="rId2"/>
              </p:custDataLst>
            </p:nvPr>
          </p:nvSpPr>
          <p:spPr>
            <a:xfrm>
              <a:off x="1333558" y="1587677"/>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73" name="PA-文本框 42">
              <a:extLst>
                <a:ext uri="{FF2B5EF4-FFF2-40B4-BE49-F238E27FC236}">
                  <a16:creationId xmlns:a16="http://schemas.microsoft.com/office/drawing/2014/main" id="{41F7FCCA-E3DB-4A4A-B557-217E3FA8A332}"/>
                </a:ext>
              </a:extLst>
            </p:cNvPr>
            <p:cNvSpPr txBox="1"/>
            <p:nvPr>
              <p:custDataLst>
                <p:tags r:id="rId3"/>
              </p:custDataLst>
            </p:nvPr>
          </p:nvSpPr>
          <p:spPr>
            <a:xfrm>
              <a:off x="1351737" y="1996904"/>
              <a:ext cx="3408915"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
        <p:nvSpPr>
          <p:cNvPr id="58" name="文本框 57">
            <a:extLst>
              <a:ext uri="{FF2B5EF4-FFF2-40B4-BE49-F238E27FC236}">
                <a16:creationId xmlns:a16="http://schemas.microsoft.com/office/drawing/2014/main" id="{12EB82FF-2658-4916-9536-F4085940C2F4}"/>
              </a:ext>
            </a:extLst>
          </p:cNvPr>
          <p:cNvSpPr txBox="1"/>
          <p:nvPr/>
        </p:nvSpPr>
        <p:spPr>
          <a:xfrm>
            <a:off x="10051535" y="5769721"/>
            <a:ext cx="2354481" cy="758734"/>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250"/>
                                        <p:tgtEl>
                                          <p:spTgt spid="2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250"/>
                                        <p:tgtEl>
                                          <p:spTgt spid="2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250"/>
                                        <p:tgtEl>
                                          <p:spTgt spid="2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250"/>
                                        <p:tgtEl>
                                          <p:spTgt spid="29"/>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dissolve">
                                      <p:cBhvr>
                                        <p:cTn id="23" dur="250"/>
                                        <p:tgtEl>
                                          <p:spTgt spid="30"/>
                                        </p:tgtEl>
                                      </p:cBhvr>
                                    </p:animEffect>
                                  </p:childTnLst>
                                </p:cTn>
                              </p:par>
                            </p:childTnLst>
                          </p:cTn>
                        </p:par>
                        <p:par>
                          <p:cTn id="24" fill="hold">
                            <p:stCondLst>
                              <p:cond delay="2250"/>
                            </p:stCondLst>
                            <p:childTnLst>
                              <p:par>
                                <p:cTn id="25" presetID="9"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25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B53C455-52CA-4F76-AA5B-E73CE9C1BF25}"/>
              </a:ext>
            </a:extLst>
          </p:cNvPr>
          <p:cNvGrpSpPr/>
          <p:nvPr/>
        </p:nvGrpSpPr>
        <p:grpSpPr>
          <a:xfrm>
            <a:off x="5736590" y="1018720"/>
            <a:ext cx="5935345" cy="4661535"/>
            <a:chOff x="4837430" y="1186815"/>
            <a:chExt cx="5935345" cy="4661535"/>
          </a:xfrm>
        </p:grpSpPr>
        <p:sp>
          <p:nvSpPr>
            <p:cNvPr id="35" name="Teardrop 39"/>
            <p:cNvSpPr/>
            <p:nvPr/>
          </p:nvSpPr>
          <p:spPr>
            <a:xfrm rot="13500000">
              <a:off x="7215505" y="2461260"/>
              <a:ext cx="2947035" cy="2947035"/>
            </a:xfrm>
            <a:prstGeom prst="teardrop">
              <a:avLst/>
            </a:prstGeom>
            <a:solidFill>
              <a:srgbClr val="062855"/>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7" name="Freeform: Shape 68"/>
            <p:cNvSpPr/>
            <p:nvPr/>
          </p:nvSpPr>
          <p:spPr bwMode="auto">
            <a:xfrm>
              <a:off x="8198124" y="3815228"/>
              <a:ext cx="640080" cy="549275"/>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2" name="Teardrop 40"/>
            <p:cNvSpPr/>
            <p:nvPr/>
          </p:nvSpPr>
          <p:spPr>
            <a:xfrm rot="8100000" flipH="1">
              <a:off x="4837430" y="3684905"/>
              <a:ext cx="2163445" cy="2163445"/>
            </a:xfrm>
            <a:prstGeom prst="teardrop">
              <a:avLst/>
            </a:prstGeom>
            <a:solidFill>
              <a:srgbClr val="DE9640"/>
            </a:solidFill>
            <a:ln>
              <a:solidFill>
                <a:srgbClr val="DE9640"/>
              </a:solidFill>
            </a:ln>
          </p:spPr>
          <p:style>
            <a:lnRef idx="2">
              <a:schemeClr val="dk1"/>
            </a:lnRef>
            <a:fillRef idx="1">
              <a:schemeClr val="lt1"/>
            </a:fillRef>
            <a:effectRef idx="0">
              <a:schemeClr val="dk1"/>
            </a:effectRef>
            <a:fontRef idx="minor">
              <a:schemeClr val="dk1"/>
            </a:fontRef>
          </p:style>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4" name="Freeform: Shape 67"/>
            <p:cNvSpPr/>
            <p:nvPr/>
          </p:nvSpPr>
          <p:spPr bwMode="auto">
            <a:xfrm>
              <a:off x="5653254" y="4418333"/>
              <a:ext cx="746125" cy="583565"/>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p:spPr>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9" name="Teardrop 50"/>
            <p:cNvSpPr/>
            <p:nvPr/>
          </p:nvSpPr>
          <p:spPr>
            <a:xfrm rot="8100000" flipH="1">
              <a:off x="7428865" y="1955165"/>
              <a:ext cx="1358900" cy="1358900"/>
            </a:xfrm>
            <a:prstGeom prst="teardrop">
              <a:avLst/>
            </a:prstGeom>
            <a:solidFill>
              <a:srgbClr val="00709F"/>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1" name="Freeform: Shape 69"/>
            <p:cNvSpPr/>
            <p:nvPr/>
          </p:nvSpPr>
          <p:spPr bwMode="auto">
            <a:xfrm>
              <a:off x="7947980" y="2419023"/>
              <a:ext cx="320040" cy="33274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6" name="Teardrop 49"/>
            <p:cNvSpPr/>
            <p:nvPr/>
          </p:nvSpPr>
          <p:spPr>
            <a:xfrm rot="13500000">
              <a:off x="8922385" y="1186815"/>
              <a:ext cx="1850390" cy="1850390"/>
            </a:xfrm>
            <a:prstGeom prst="teardrop">
              <a:avLst/>
            </a:prstGeom>
            <a:solidFill>
              <a:srgbClr val="DE9640"/>
            </a:solidFill>
            <a:ln>
              <a:solidFill>
                <a:srgbClr val="DE9640"/>
              </a:solidFill>
            </a:ln>
          </p:spPr>
          <p:style>
            <a:lnRef idx="2">
              <a:schemeClr val="dk1"/>
            </a:lnRef>
            <a:fillRef idx="1">
              <a:schemeClr val="lt1"/>
            </a:fillRef>
            <a:effectRef idx="0">
              <a:schemeClr val="dk1"/>
            </a:effectRef>
            <a:fontRef idx="minor">
              <a:schemeClr val="dk1"/>
            </a:fontRef>
          </p:style>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8" name="Freeform: Shape 70"/>
            <p:cNvSpPr/>
            <p:nvPr/>
          </p:nvSpPr>
          <p:spPr bwMode="auto">
            <a:xfrm>
              <a:off x="9543263" y="1804992"/>
              <a:ext cx="542925" cy="56388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anchor="ctr"/>
            <a:lstStyle/>
            <a:p>
              <a:pPr algn="ctr"/>
              <a:endParaRPr sz="2000"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2" name="组合 1">
            <a:extLst>
              <a:ext uri="{FF2B5EF4-FFF2-40B4-BE49-F238E27FC236}">
                <a16:creationId xmlns:a16="http://schemas.microsoft.com/office/drawing/2014/main" id="{4386E88F-A775-4E6C-B0F7-4BEA489F0517}"/>
              </a:ext>
            </a:extLst>
          </p:cNvPr>
          <p:cNvGrpSpPr/>
          <p:nvPr/>
        </p:nvGrpSpPr>
        <p:grpSpPr>
          <a:xfrm>
            <a:off x="878236" y="1858468"/>
            <a:ext cx="494665" cy="494665"/>
            <a:chOff x="1946910" y="2531745"/>
            <a:chExt cx="494665" cy="494665"/>
          </a:xfrm>
        </p:grpSpPr>
        <p:sp>
          <p:nvSpPr>
            <p:cNvPr id="24" name="Rectangle: Folded Corner 59"/>
            <p:cNvSpPr>
              <a:spLocks noChangeAspect="1"/>
            </p:cNvSpPr>
            <p:nvPr/>
          </p:nvSpPr>
          <p:spPr>
            <a:xfrm>
              <a:off x="1946910" y="2531745"/>
              <a:ext cx="494665" cy="494665"/>
            </a:xfrm>
            <a:prstGeom prst="foldedCorner">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5" name="Freeform: Shape 60"/>
            <p:cNvSpPr/>
            <p:nvPr/>
          </p:nvSpPr>
          <p:spPr bwMode="auto">
            <a:xfrm>
              <a:off x="2060575" y="2661920"/>
              <a:ext cx="267335" cy="233680"/>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p:spPr>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3" name="组合 2">
            <a:extLst>
              <a:ext uri="{FF2B5EF4-FFF2-40B4-BE49-F238E27FC236}">
                <a16:creationId xmlns:a16="http://schemas.microsoft.com/office/drawing/2014/main" id="{979155F4-3C03-4EC5-834D-D6DD8CB8D708}"/>
              </a:ext>
            </a:extLst>
          </p:cNvPr>
          <p:cNvGrpSpPr/>
          <p:nvPr/>
        </p:nvGrpSpPr>
        <p:grpSpPr>
          <a:xfrm>
            <a:off x="876213" y="3102156"/>
            <a:ext cx="494665" cy="494665"/>
            <a:chOff x="1946910" y="3451225"/>
            <a:chExt cx="494665" cy="494665"/>
          </a:xfrm>
        </p:grpSpPr>
        <p:sp>
          <p:nvSpPr>
            <p:cNvPr id="22" name="Rectangle: Folded Corner 62"/>
            <p:cNvSpPr>
              <a:spLocks noChangeAspect="1"/>
            </p:cNvSpPr>
            <p:nvPr/>
          </p:nvSpPr>
          <p:spPr>
            <a:xfrm>
              <a:off x="1946910" y="3451225"/>
              <a:ext cx="494665" cy="494665"/>
            </a:xfrm>
            <a:prstGeom prst="foldedCorner">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3" name="Freeform: Shape 63"/>
            <p:cNvSpPr/>
            <p:nvPr/>
          </p:nvSpPr>
          <p:spPr bwMode="auto">
            <a:xfrm>
              <a:off x="2090420" y="3579495"/>
              <a:ext cx="208280" cy="238760"/>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p:spPr>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4" name="组合 3">
            <a:extLst>
              <a:ext uri="{FF2B5EF4-FFF2-40B4-BE49-F238E27FC236}">
                <a16:creationId xmlns:a16="http://schemas.microsoft.com/office/drawing/2014/main" id="{13803EF8-33E8-4D9B-BD73-F6F68CD4F8FA}"/>
              </a:ext>
            </a:extLst>
          </p:cNvPr>
          <p:cNvGrpSpPr/>
          <p:nvPr/>
        </p:nvGrpSpPr>
        <p:grpSpPr>
          <a:xfrm>
            <a:off x="872216" y="4372112"/>
            <a:ext cx="494665" cy="494665"/>
            <a:chOff x="1946910" y="4358640"/>
            <a:chExt cx="494665" cy="494665"/>
          </a:xfrm>
        </p:grpSpPr>
        <p:sp>
          <p:nvSpPr>
            <p:cNvPr id="20" name="Rectangle: Folded Corner 65"/>
            <p:cNvSpPr>
              <a:spLocks noChangeAspect="1"/>
            </p:cNvSpPr>
            <p:nvPr/>
          </p:nvSpPr>
          <p:spPr>
            <a:xfrm>
              <a:off x="1946910" y="4358640"/>
              <a:ext cx="494665" cy="494665"/>
            </a:xfrm>
            <a:prstGeom prst="foldedCorner">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1" name="Freeform: Shape 66"/>
            <p:cNvSpPr/>
            <p:nvPr/>
          </p:nvSpPr>
          <p:spPr bwMode="auto">
            <a:xfrm>
              <a:off x="2090420" y="4486910"/>
              <a:ext cx="208280" cy="23876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bg1"/>
            </a:solidFill>
            <a:ln>
              <a:noFill/>
            </a:ln>
            <a:effectLst/>
          </p:spPr>
          <p:txBody>
            <a:bodyPr anchor="ctr"/>
            <a:lstStyle/>
            <a:p>
              <a:pPr algn="ctr"/>
              <a:endParaRPr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50" name="组合 49"/>
          <p:cNvGrpSpPr/>
          <p:nvPr/>
        </p:nvGrpSpPr>
        <p:grpSpPr>
          <a:xfrm>
            <a:off x="-11364" y="-9841"/>
            <a:ext cx="12203364" cy="6858315"/>
            <a:chOff x="-11364" y="-316"/>
            <a:chExt cx="12203364" cy="6858315"/>
          </a:xfrm>
        </p:grpSpPr>
        <p:sp>
          <p:nvSpPr>
            <p:cNvPr id="52" name="矩形 23"/>
            <p:cNvSpPr/>
            <p:nvPr/>
          </p:nvSpPr>
          <p:spPr>
            <a:xfrm rot="5400000">
              <a:off x="2057784" y="-2069463"/>
              <a:ext cx="186055" cy="4324350"/>
            </a:xfrm>
            <a:prstGeom prst="rect">
              <a:avLst/>
            </a:prstGeom>
            <a:solidFill>
              <a:srgbClr val="E0A242"/>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75956"/>
              <a:ext cx="12192000" cy="282043"/>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pic>
        <p:nvPicPr>
          <p:cNvPr id="45" name="图片 44" descr="123"/>
          <p:cNvPicPr>
            <a:picLocks noChangeAspect="1"/>
          </p:cNvPicPr>
          <p:nvPr/>
        </p:nvPicPr>
        <p:blipFill>
          <a:blip r:embed="rId9"/>
          <a:stretch>
            <a:fillRect/>
          </a:stretch>
        </p:blipFill>
        <p:spPr>
          <a:xfrm>
            <a:off x="8912225" y="272415"/>
            <a:ext cx="2759710" cy="461010"/>
          </a:xfrm>
          <a:prstGeom prst="rect">
            <a:avLst/>
          </a:prstGeom>
        </p:spPr>
      </p:pic>
      <p:grpSp>
        <p:nvGrpSpPr>
          <p:cNvPr id="38" name="组合 37">
            <a:extLst>
              <a:ext uri="{FF2B5EF4-FFF2-40B4-BE49-F238E27FC236}">
                <a16:creationId xmlns:a16="http://schemas.microsoft.com/office/drawing/2014/main" id="{8EA19161-EDAD-4DA0-99D7-9CA6BA0E97B1}"/>
              </a:ext>
            </a:extLst>
          </p:cNvPr>
          <p:cNvGrpSpPr/>
          <p:nvPr/>
        </p:nvGrpSpPr>
        <p:grpSpPr>
          <a:xfrm>
            <a:off x="1787550" y="1732654"/>
            <a:ext cx="3885280" cy="827418"/>
            <a:chOff x="1343718" y="1833152"/>
            <a:chExt cx="3885280" cy="827418"/>
          </a:xfrm>
        </p:grpSpPr>
        <p:sp>
          <p:nvSpPr>
            <p:cNvPr id="39" name="PA-文本框 6">
              <a:extLst>
                <a:ext uri="{FF2B5EF4-FFF2-40B4-BE49-F238E27FC236}">
                  <a16:creationId xmlns:a16="http://schemas.microsoft.com/office/drawing/2014/main" id="{D2C0BFE6-CF84-4C8F-A8E9-C772AC1ECD99}"/>
                </a:ext>
              </a:extLst>
            </p:cNvPr>
            <p:cNvSpPr txBox="1"/>
            <p:nvPr>
              <p:custDataLst>
                <p:tags r:id="rId5"/>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0" name="PA-文本框 42">
              <a:extLst>
                <a:ext uri="{FF2B5EF4-FFF2-40B4-BE49-F238E27FC236}">
                  <a16:creationId xmlns:a16="http://schemas.microsoft.com/office/drawing/2014/main" id="{E43B94DE-CFC2-4C29-9AAC-F1D4ED76800E}"/>
                </a:ext>
              </a:extLst>
            </p:cNvPr>
            <p:cNvSpPr txBox="1"/>
            <p:nvPr>
              <p:custDataLst>
                <p:tags r:id="rId6"/>
              </p:custDataLst>
            </p:nvPr>
          </p:nvSpPr>
          <p:spPr>
            <a:xfrm>
              <a:off x="1349045" y="2242379"/>
              <a:ext cx="3879953" cy="4181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1" name="组合 40">
            <a:extLst>
              <a:ext uri="{FF2B5EF4-FFF2-40B4-BE49-F238E27FC236}">
                <a16:creationId xmlns:a16="http://schemas.microsoft.com/office/drawing/2014/main" id="{08B1E097-DA0B-4971-980D-70DEDB024A13}"/>
              </a:ext>
            </a:extLst>
          </p:cNvPr>
          <p:cNvGrpSpPr/>
          <p:nvPr/>
        </p:nvGrpSpPr>
        <p:grpSpPr>
          <a:xfrm>
            <a:off x="1787312" y="2963352"/>
            <a:ext cx="3487384" cy="827418"/>
            <a:chOff x="1343718" y="1833152"/>
            <a:chExt cx="3487384" cy="827418"/>
          </a:xfrm>
        </p:grpSpPr>
        <p:sp>
          <p:nvSpPr>
            <p:cNvPr id="42" name="PA-文本框 6">
              <a:extLst>
                <a:ext uri="{FF2B5EF4-FFF2-40B4-BE49-F238E27FC236}">
                  <a16:creationId xmlns:a16="http://schemas.microsoft.com/office/drawing/2014/main" id="{8A71CD57-C9C8-4750-A623-13EF39287C12}"/>
                </a:ext>
              </a:extLst>
            </p:cNvPr>
            <p:cNvSpPr txBox="1"/>
            <p:nvPr>
              <p:custDataLst>
                <p:tags r:id="rId3"/>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3" name="PA-文本框 42">
              <a:extLst>
                <a:ext uri="{FF2B5EF4-FFF2-40B4-BE49-F238E27FC236}">
                  <a16:creationId xmlns:a16="http://schemas.microsoft.com/office/drawing/2014/main" id="{E52DF413-9317-4572-9394-ECF66A407293}"/>
                </a:ext>
              </a:extLst>
            </p:cNvPr>
            <p:cNvSpPr txBox="1"/>
            <p:nvPr>
              <p:custDataLst>
                <p:tags r:id="rId4"/>
              </p:custDataLst>
            </p:nvPr>
          </p:nvSpPr>
          <p:spPr>
            <a:xfrm>
              <a:off x="1349046" y="2242379"/>
              <a:ext cx="3482056" cy="4181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4" name="组合 43">
            <a:extLst>
              <a:ext uri="{FF2B5EF4-FFF2-40B4-BE49-F238E27FC236}">
                <a16:creationId xmlns:a16="http://schemas.microsoft.com/office/drawing/2014/main" id="{FC975224-3D70-4A1A-A979-9AAC7B988357}"/>
              </a:ext>
            </a:extLst>
          </p:cNvPr>
          <p:cNvGrpSpPr/>
          <p:nvPr/>
        </p:nvGrpSpPr>
        <p:grpSpPr>
          <a:xfrm>
            <a:off x="1776119" y="4194050"/>
            <a:ext cx="3487382" cy="827418"/>
            <a:chOff x="1343718" y="1833152"/>
            <a:chExt cx="3487382" cy="827418"/>
          </a:xfrm>
        </p:grpSpPr>
        <p:sp>
          <p:nvSpPr>
            <p:cNvPr id="46" name="PA-文本框 6">
              <a:extLst>
                <a:ext uri="{FF2B5EF4-FFF2-40B4-BE49-F238E27FC236}">
                  <a16:creationId xmlns:a16="http://schemas.microsoft.com/office/drawing/2014/main" id="{D9EB9D25-81AE-46CF-AC48-0A6DC5ED00DF}"/>
                </a:ext>
              </a:extLst>
            </p:cNvPr>
            <p:cNvSpPr txBox="1"/>
            <p:nvPr>
              <p:custDataLst>
                <p:tags r:id="rId1"/>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7" name="PA-文本框 42">
              <a:extLst>
                <a:ext uri="{FF2B5EF4-FFF2-40B4-BE49-F238E27FC236}">
                  <a16:creationId xmlns:a16="http://schemas.microsoft.com/office/drawing/2014/main" id="{3A6441B8-4FF2-483A-A1CD-989720D8A11C}"/>
                </a:ext>
              </a:extLst>
            </p:cNvPr>
            <p:cNvSpPr txBox="1"/>
            <p:nvPr>
              <p:custDataLst>
                <p:tags r:id="rId2"/>
              </p:custDataLst>
            </p:nvPr>
          </p:nvSpPr>
          <p:spPr>
            <a:xfrm>
              <a:off x="1349045" y="2242379"/>
              <a:ext cx="3482055" cy="4181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
        <p:nvSpPr>
          <p:cNvPr id="36" name="文本框 35">
            <a:extLst>
              <a:ext uri="{FF2B5EF4-FFF2-40B4-BE49-F238E27FC236}">
                <a16:creationId xmlns:a16="http://schemas.microsoft.com/office/drawing/2014/main" id="{24B47B00-D328-4F5D-A2D0-C2CBFB044B9F}"/>
              </a:ext>
            </a:extLst>
          </p:cNvPr>
          <p:cNvSpPr txBox="1"/>
          <p:nvPr/>
        </p:nvSpPr>
        <p:spPr>
          <a:xfrm>
            <a:off x="9968363" y="5807697"/>
            <a:ext cx="2221536" cy="758734"/>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156" y="182247"/>
            <a:ext cx="12194156" cy="6675752"/>
            <a:chOff x="-2156" y="182247"/>
            <a:chExt cx="12194156" cy="6675752"/>
          </a:xfrm>
          <a:solidFill>
            <a:srgbClr val="DE9640"/>
          </a:solidFill>
        </p:grpSpPr>
        <p:sp>
          <p:nvSpPr>
            <p:cNvPr id="34" name="矩形 23"/>
            <p:cNvSpPr/>
            <p:nvPr/>
          </p:nvSpPr>
          <p:spPr>
            <a:xfrm rot="5400000">
              <a:off x="1937482" y="-1757391"/>
              <a:ext cx="445326" cy="4324601"/>
            </a:xfrm>
            <a:prstGeom prst="rect">
              <a:avLst/>
            </a:prstGeom>
            <a:grp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5" name="矩形 22"/>
            <p:cNvSpPr/>
            <p:nvPr/>
          </p:nvSpPr>
          <p:spPr>
            <a:xfrm>
              <a:off x="0" y="6575956"/>
              <a:ext cx="12192000" cy="282043"/>
            </a:xfrm>
            <a:prstGeom prst="rect">
              <a:avLst/>
            </a:prstGeom>
            <a:grp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2" name="矩形 1"/>
          <p:cNvSpPr/>
          <p:nvPr/>
        </p:nvSpPr>
        <p:spPr>
          <a:xfrm>
            <a:off x="0" y="4250267"/>
            <a:ext cx="12192000" cy="2607734"/>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5" name="Group 30"/>
          <p:cNvGrpSpPr/>
          <p:nvPr/>
        </p:nvGrpSpPr>
        <p:grpSpPr>
          <a:xfrm>
            <a:off x="8325318" y="1785447"/>
            <a:ext cx="303202" cy="441226"/>
            <a:chOff x="11078485" y="2115665"/>
            <a:chExt cx="319088" cy="464344"/>
          </a:xfrm>
          <a:solidFill>
            <a:srgbClr val="162C56"/>
          </a:solidFill>
        </p:grpSpPr>
        <p:sp>
          <p:nvSpPr>
            <p:cNvPr id="9" name="PA-AutoShape 60"/>
            <p:cNvSpPr/>
            <p:nvPr>
              <p:custDataLst>
                <p:tags r:id="rId14"/>
              </p:custDataLst>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0" name="PA-AutoShape 61"/>
            <p:cNvSpPr/>
            <p:nvPr>
              <p:custDataLst>
                <p:tags r:id="rId15"/>
              </p:custDataLst>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1" name="PA-AutoShape 62"/>
            <p:cNvSpPr/>
            <p:nvPr>
              <p:custDataLst>
                <p:tags r:id="rId16"/>
              </p:custDataLst>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2" name="PA-AutoShape 63"/>
            <p:cNvSpPr/>
            <p:nvPr>
              <p:custDataLst>
                <p:tags r:id="rId17"/>
              </p:custDataLst>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3" name="PA-AutoShape 64"/>
            <p:cNvSpPr/>
            <p:nvPr>
              <p:custDataLst>
                <p:tags r:id="rId18"/>
              </p:custDataLst>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4" name="PA-AutoShape 65"/>
            <p:cNvSpPr/>
            <p:nvPr>
              <p:custDataLst>
                <p:tags r:id="rId19"/>
              </p:custDataLst>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5" name="PA-AutoShape 66"/>
            <p:cNvSpPr/>
            <p:nvPr>
              <p:custDataLst>
                <p:tags r:id="rId20"/>
              </p:custDataLst>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6" name="PA-AutoShape 67"/>
            <p:cNvSpPr/>
            <p:nvPr>
              <p:custDataLst>
                <p:tags r:id="rId21"/>
              </p:custDataLst>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7" name="PA-AutoShape 68"/>
            <p:cNvSpPr/>
            <p:nvPr>
              <p:custDataLst>
                <p:tags r:id="rId22"/>
              </p:custDataLst>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19" name="Group 30"/>
          <p:cNvGrpSpPr/>
          <p:nvPr/>
        </p:nvGrpSpPr>
        <p:grpSpPr>
          <a:xfrm>
            <a:off x="8325318" y="3128919"/>
            <a:ext cx="303202" cy="441226"/>
            <a:chOff x="11078485" y="2115665"/>
            <a:chExt cx="319088" cy="464344"/>
          </a:xfrm>
          <a:solidFill>
            <a:srgbClr val="162C56"/>
          </a:solidFill>
        </p:grpSpPr>
        <p:sp>
          <p:nvSpPr>
            <p:cNvPr id="23" name="PA-AutoShape 60"/>
            <p:cNvSpPr/>
            <p:nvPr>
              <p:custDataLst>
                <p:tags r:id="rId5"/>
              </p:custDataLst>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4" name="PA-AutoShape 61"/>
            <p:cNvSpPr/>
            <p:nvPr>
              <p:custDataLst>
                <p:tags r:id="rId6"/>
              </p:custDataLst>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5" name="PA-AutoShape 62"/>
            <p:cNvSpPr/>
            <p:nvPr>
              <p:custDataLst>
                <p:tags r:id="rId7"/>
              </p:custDataLst>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6" name="PA-AutoShape 63"/>
            <p:cNvSpPr/>
            <p:nvPr>
              <p:custDataLst>
                <p:tags r:id="rId8"/>
              </p:custDataLst>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7" name="PA-AutoShape 64"/>
            <p:cNvSpPr/>
            <p:nvPr>
              <p:custDataLst>
                <p:tags r:id="rId9"/>
              </p:custDataLst>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8" name="PA-AutoShape 65"/>
            <p:cNvSpPr/>
            <p:nvPr>
              <p:custDataLst>
                <p:tags r:id="rId10"/>
              </p:custDataLst>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9" name="PA-AutoShape 66"/>
            <p:cNvSpPr/>
            <p:nvPr>
              <p:custDataLst>
                <p:tags r:id="rId11"/>
              </p:custDataLst>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0" name="PA-AutoShape 67"/>
            <p:cNvSpPr/>
            <p:nvPr>
              <p:custDataLst>
                <p:tags r:id="rId12"/>
              </p:custDataLst>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1" name="PA-AutoShape 68"/>
            <p:cNvSpPr/>
            <p:nvPr>
              <p:custDataLst>
                <p:tags r:id="rId13"/>
              </p:custDataLst>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pic>
        <p:nvPicPr>
          <p:cNvPr id="45" name="图片 44" descr="123"/>
          <p:cNvPicPr>
            <a:picLocks noChangeAspect="1"/>
          </p:cNvPicPr>
          <p:nvPr/>
        </p:nvPicPr>
        <p:blipFill>
          <a:blip r:embed="rId25"/>
          <a:stretch>
            <a:fillRect/>
          </a:stretch>
        </p:blipFill>
        <p:spPr>
          <a:xfrm>
            <a:off x="8912225" y="272415"/>
            <a:ext cx="2759710" cy="461010"/>
          </a:xfrm>
          <a:prstGeom prst="rect">
            <a:avLst/>
          </a:prstGeom>
        </p:spPr>
      </p:pic>
      <p:pic>
        <p:nvPicPr>
          <p:cNvPr id="38" name="图片 37" descr="123"/>
          <p:cNvPicPr>
            <a:picLocks noChangeAspect="1"/>
          </p:cNvPicPr>
          <p:nvPr/>
        </p:nvPicPr>
        <p:blipFill>
          <a:blip r:embed="rId26"/>
          <a:stretch>
            <a:fillRect/>
          </a:stretch>
        </p:blipFill>
        <p:spPr>
          <a:xfrm>
            <a:off x="716915" y="1149985"/>
            <a:ext cx="6857365" cy="4571365"/>
          </a:xfrm>
          <a:prstGeom prst="rect">
            <a:avLst/>
          </a:prstGeom>
        </p:spPr>
      </p:pic>
      <p:grpSp>
        <p:nvGrpSpPr>
          <p:cNvPr id="36" name="组合 35">
            <a:extLst>
              <a:ext uri="{FF2B5EF4-FFF2-40B4-BE49-F238E27FC236}">
                <a16:creationId xmlns:a16="http://schemas.microsoft.com/office/drawing/2014/main" id="{EFC549FB-B127-4F27-AB9F-68B470471267}"/>
              </a:ext>
            </a:extLst>
          </p:cNvPr>
          <p:cNvGrpSpPr/>
          <p:nvPr/>
        </p:nvGrpSpPr>
        <p:grpSpPr>
          <a:xfrm>
            <a:off x="8912225" y="1560269"/>
            <a:ext cx="3073597" cy="1196750"/>
            <a:chOff x="1343718" y="1833152"/>
            <a:chExt cx="2219724" cy="1196750"/>
          </a:xfrm>
        </p:grpSpPr>
        <p:sp>
          <p:nvSpPr>
            <p:cNvPr id="37" name="PA-文本框 6">
              <a:extLst>
                <a:ext uri="{FF2B5EF4-FFF2-40B4-BE49-F238E27FC236}">
                  <a16:creationId xmlns:a16="http://schemas.microsoft.com/office/drawing/2014/main" id="{11AE9BC4-3F09-4B50-937E-B4176FBD2981}"/>
                </a:ext>
              </a:extLst>
            </p:cNvPr>
            <p:cNvSpPr txBox="1"/>
            <p:nvPr>
              <p:custDataLst>
                <p:tags r:id="rId3"/>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39" name="PA-文本框 42">
              <a:extLst>
                <a:ext uri="{FF2B5EF4-FFF2-40B4-BE49-F238E27FC236}">
                  <a16:creationId xmlns:a16="http://schemas.microsoft.com/office/drawing/2014/main" id="{ACC06011-284E-4374-97F7-B35506B83386}"/>
                </a:ext>
              </a:extLst>
            </p:cNvPr>
            <p:cNvSpPr txBox="1"/>
            <p:nvPr>
              <p:custDataLst>
                <p:tags r:id="rId4"/>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0" name="组合 39">
            <a:extLst>
              <a:ext uri="{FF2B5EF4-FFF2-40B4-BE49-F238E27FC236}">
                <a16:creationId xmlns:a16="http://schemas.microsoft.com/office/drawing/2014/main" id="{65D0677E-66F8-4AB7-99E7-C8F407F1871F}"/>
              </a:ext>
            </a:extLst>
          </p:cNvPr>
          <p:cNvGrpSpPr/>
          <p:nvPr/>
        </p:nvGrpSpPr>
        <p:grpSpPr>
          <a:xfrm>
            <a:off x="8919603" y="2916807"/>
            <a:ext cx="3073597" cy="1196750"/>
            <a:chOff x="1343718" y="1833152"/>
            <a:chExt cx="2219724" cy="1196750"/>
          </a:xfrm>
        </p:grpSpPr>
        <p:sp>
          <p:nvSpPr>
            <p:cNvPr id="41" name="PA-文本框 6">
              <a:extLst>
                <a:ext uri="{FF2B5EF4-FFF2-40B4-BE49-F238E27FC236}">
                  <a16:creationId xmlns:a16="http://schemas.microsoft.com/office/drawing/2014/main" id="{9C23FC3F-E1C7-4BBB-9ACB-4D1FAE7E5BE8}"/>
                </a:ext>
              </a:extLst>
            </p:cNvPr>
            <p:cNvSpPr txBox="1"/>
            <p:nvPr>
              <p:custDataLst>
                <p:tags r:id="rId1"/>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2" name="PA-文本框 42">
              <a:extLst>
                <a:ext uri="{FF2B5EF4-FFF2-40B4-BE49-F238E27FC236}">
                  <a16:creationId xmlns:a16="http://schemas.microsoft.com/office/drawing/2014/main" id="{89273281-9F2D-45DB-8A09-58156DA6EBB6}"/>
                </a:ext>
              </a:extLst>
            </p:cNvPr>
            <p:cNvSpPr txBox="1"/>
            <p:nvPr>
              <p:custDataLst>
                <p:tags r:id="rId2"/>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
        <p:nvSpPr>
          <p:cNvPr id="43" name="文本框 42">
            <a:extLst>
              <a:ext uri="{FF2B5EF4-FFF2-40B4-BE49-F238E27FC236}">
                <a16:creationId xmlns:a16="http://schemas.microsoft.com/office/drawing/2014/main" id="{2E6F966D-DF07-4AAB-BE31-102570F8CDBF}"/>
              </a:ext>
            </a:extLst>
          </p:cNvPr>
          <p:cNvSpPr txBox="1"/>
          <p:nvPr/>
        </p:nvSpPr>
        <p:spPr>
          <a:xfrm>
            <a:off x="10000161" y="5883615"/>
            <a:ext cx="2338057" cy="992195"/>
          </a:xfrm>
          <a:prstGeom prst="rect">
            <a:avLst/>
          </a:prstGeom>
          <a:noFill/>
        </p:spPr>
        <p:txBody>
          <a:bodyPr wrap="square">
            <a:spAutoFit/>
          </a:bodyPr>
          <a:lstStyle/>
          <a:p>
            <a:pPr>
              <a:lnSpc>
                <a:spcPct val="150000"/>
              </a:lnSpc>
            </a:pPr>
            <a:r>
              <a:rPr lang="zh-CN" altLang="en-US" sz="1000" b="1" dirty="0">
                <a:solidFill>
                  <a:schemeClr val="bg1"/>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chemeClr val="bg1"/>
                </a:solidFill>
                <a:latin typeface="仿宋_GB2312" panose="02010609030101010101" pitchFamily="49" charset="-122"/>
                <a:ea typeface="仿宋_GB2312" panose="02010609030101010101" pitchFamily="49" charset="-122"/>
              </a:rPr>
              <a:t>24</a:t>
            </a:r>
            <a:r>
              <a:rPr lang="zh-CN" altLang="en-US" sz="1000" b="1" dirty="0">
                <a:solidFill>
                  <a:schemeClr val="bg1"/>
                </a:solidFill>
                <a:latin typeface="仿宋_GB2312" panose="02010609030101010101" pitchFamily="49" charset="-122"/>
                <a:ea typeface="仿宋_GB2312" panose="02010609030101010101" pitchFamily="49" charset="-122"/>
              </a:rPr>
              <a:t>号</a:t>
            </a:r>
            <a:endParaRPr lang="en-US" altLang="zh-CN" sz="1000" b="1" dirty="0">
              <a:solidFill>
                <a:schemeClr val="bg1"/>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chemeClr val="bg1"/>
                </a:solidFill>
                <a:latin typeface="仿宋_GB2312" panose="02010609030101010101" pitchFamily="49" charset="-122"/>
                <a:ea typeface="仿宋_GB2312" panose="02010609030101010101" pitchFamily="49" charset="-122"/>
              </a:rPr>
              <a:t>内容正文字体：微软雅黑 </a:t>
            </a:r>
            <a:r>
              <a:rPr lang="en-US" altLang="zh-CN" sz="1000" b="1" dirty="0">
                <a:solidFill>
                  <a:schemeClr val="bg1"/>
                </a:solidFill>
                <a:latin typeface="仿宋_GB2312" panose="02010609030101010101" pitchFamily="49" charset="-122"/>
                <a:ea typeface="仿宋_GB2312" panose="02010609030101010101" pitchFamily="49" charset="-122"/>
              </a:rPr>
              <a:t>16</a:t>
            </a:r>
            <a:r>
              <a:rPr lang="zh-CN" altLang="en-US" sz="1000" b="1" dirty="0">
                <a:solidFill>
                  <a:schemeClr val="bg1"/>
                </a:solidFill>
                <a:latin typeface="仿宋_GB2312" panose="02010609030101010101" pitchFamily="49" charset="-122"/>
                <a:ea typeface="仿宋_GB2312" panose="02010609030101010101" pitchFamily="49" charset="-122"/>
              </a:rPr>
              <a:t>号</a:t>
            </a:r>
            <a:endParaRPr lang="en-US" altLang="zh-CN" sz="1000" b="1" dirty="0">
              <a:solidFill>
                <a:schemeClr val="bg1"/>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chemeClr val="bg1"/>
                </a:solidFill>
                <a:latin typeface="仿宋_GB2312" panose="02010609030101010101" pitchFamily="49" charset="-122"/>
                <a:ea typeface="仿宋_GB2312" panose="02010609030101010101" pitchFamily="49" charset="-122"/>
              </a:rPr>
              <a:t>行间距：</a:t>
            </a:r>
            <a:r>
              <a:rPr lang="en-US" altLang="zh-CN" sz="1000" b="1" dirty="0">
                <a:solidFill>
                  <a:schemeClr val="bg1"/>
                </a:solidFill>
                <a:latin typeface="仿宋_GB2312" panose="02010609030101010101" pitchFamily="49" charset="-122"/>
                <a:ea typeface="仿宋_GB2312" panose="02010609030101010101" pitchFamily="49" charset="-122"/>
              </a:rPr>
              <a:t>1.5</a:t>
            </a:r>
            <a:r>
              <a:rPr lang="zh-CN" altLang="en-US" sz="1000" b="1" dirty="0">
                <a:solidFill>
                  <a:schemeClr val="bg1"/>
                </a:solidFill>
                <a:latin typeface="仿宋_GB2312" panose="02010609030101010101" pitchFamily="49" charset="-122"/>
                <a:ea typeface="仿宋_GB2312" panose="02010609030101010101" pitchFamily="49" charset="-122"/>
              </a:rPr>
              <a:t>倍</a:t>
            </a:r>
            <a:endParaRPr lang="en-US" altLang="zh-CN" sz="1000" b="1" dirty="0">
              <a:solidFill>
                <a:schemeClr val="bg1"/>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chemeClr val="bg1"/>
                </a:solidFill>
              </a:rPr>
              <a:t>图片可替换为所需图片</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1384301" y="1700269"/>
            <a:ext cx="3759304" cy="3759304"/>
          </a:xfrm>
          <a:prstGeom prst="ellipse">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4" name="文本框 13"/>
          <p:cNvSpPr txBox="1"/>
          <p:nvPr/>
        </p:nvSpPr>
        <p:spPr>
          <a:xfrm>
            <a:off x="2346273" y="3675161"/>
            <a:ext cx="1835359" cy="583565"/>
          </a:xfrm>
          <a:prstGeom prst="rect">
            <a:avLst/>
          </a:prstGeom>
          <a:noFill/>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3200" b="1" dirty="0">
                <a:solidFill>
                  <a:prstClr val="white"/>
                </a:solidFill>
                <a:latin typeface="微软雅黑" panose="020B0503020204020204" pitchFamily="34" charset="-122"/>
                <a:ea typeface="微软雅黑" panose="020B0503020204020204" pitchFamily="34" charset="-122"/>
                <a:sym typeface="Source Han Sans SC" panose="020B0500000000000000" pitchFamily="34" charset="-122"/>
              </a:rPr>
              <a:t>章节标题</a:t>
            </a:r>
            <a:endParaRPr kumimoji="0" lang="en-US" altLang="zh-CN" sz="3200" b="1" i="0" u="none" strike="noStrike" kern="1200" cap="none" spc="0" normalizeH="0" baseline="0" noProof="0" dirty="0">
              <a:ln>
                <a:noFill/>
              </a:ln>
              <a:solidFill>
                <a:prstClr val="white"/>
              </a:solidFill>
              <a:uLnTx/>
              <a:uFillTx/>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16" name="文本框 15"/>
          <p:cNvSpPr txBox="1"/>
          <p:nvPr/>
        </p:nvSpPr>
        <p:spPr>
          <a:xfrm>
            <a:off x="1964285" y="2850396"/>
            <a:ext cx="5839795" cy="1014730"/>
          </a:xfrm>
          <a:prstGeom prst="rect">
            <a:avLst/>
          </a:prstGeom>
          <a:noFill/>
          <a:effectLst/>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rPr>
              <a:t>PART</a:t>
            </a:r>
            <a:r>
              <a:rPr kumimoji="0" lang="en-US" altLang="zh-CN" sz="6000" b="0" i="0" u="none" strike="noStrike" kern="1200" cap="none" spc="0" normalizeH="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rPr>
              <a:t> </a:t>
            </a:r>
            <a:r>
              <a:rPr kumimoji="0" lang="en-US" altLang="zh-CN" sz="6000" b="0" i="0" u="none" strike="noStrike" kern="1200" cap="none" spc="0" normalizeH="0" baseline="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rPr>
              <a:t>02</a:t>
            </a:r>
            <a:endParaRPr kumimoji="0" lang="zh-CN" altLang="en-US" sz="6000" b="0" i="0" u="none" strike="noStrike" kern="1200" cap="none" spc="0" normalizeH="0" baseline="0" noProof="0" dirty="0">
              <a:ln>
                <a:noFill/>
              </a:ln>
              <a:solidFill>
                <a:schemeClr val="bg1"/>
              </a:solidFill>
              <a:uLnTx/>
              <a:uFillTx/>
              <a:latin typeface="Bebas" charset="0"/>
              <a:ea typeface="Source Han Sans SC" panose="020B0500000000000000" pitchFamily="34" charset="-122"/>
              <a:cs typeface="Bebas" charset="0"/>
              <a:sym typeface="Source Han Sans SC" panose="020B0500000000000000" pitchFamily="34" charset="-122"/>
            </a:endParaRPr>
          </a:p>
        </p:txBody>
      </p:sp>
      <p:sp>
        <p:nvSpPr>
          <p:cNvPr id="17" name="PA-文本框 9"/>
          <p:cNvSpPr txBox="1"/>
          <p:nvPr>
            <p:custDataLst>
              <p:tags r:id="rId1"/>
            </p:custDataLst>
          </p:nvPr>
        </p:nvSpPr>
        <p:spPr>
          <a:xfrm>
            <a:off x="5778818" y="2933187"/>
            <a:ext cx="4904130" cy="115685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nSpc>
                <a:spcPct val="150000"/>
              </a:lnSpc>
            </a:pPr>
            <a:r>
              <a:rPr lang="zh-CN" altLang="en-US" sz="1600" dirty="0">
                <a:latin typeface="微软雅黑" panose="020B0503020204020204" pitchFamily="34" charset="-122"/>
                <a:ea typeface="微软雅黑" panose="020B0503020204020204" pitchFamily="34" charset="-122"/>
                <a:sym typeface="Source Han Sans SC" panose="020B0500000000000000" pitchFamily="34" charset="-122"/>
              </a:rPr>
              <a:t>内容概述内容概述内容概述内容概述内容概述内容概述内容概述内容概述内容概述内容概述内容概述内容概述内容概述内容概述内容概述</a:t>
            </a:r>
            <a:endParaRPr lang="en-US" altLang="zh-CN" sz="1600" dirty="0">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6" name="矩形 23"/>
          <p:cNvSpPr/>
          <p:nvPr/>
        </p:nvSpPr>
        <p:spPr>
          <a:xfrm rot="5400000">
            <a:off x="2063338" y="-2062835"/>
            <a:ext cx="445326" cy="4572002"/>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 name="矩形 22"/>
          <p:cNvSpPr/>
          <p:nvPr/>
        </p:nvSpPr>
        <p:spPr>
          <a:xfrm>
            <a:off x="11853331" y="2214140"/>
            <a:ext cx="338669" cy="272143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8" name="矩形 23"/>
          <p:cNvSpPr/>
          <p:nvPr/>
        </p:nvSpPr>
        <p:spPr>
          <a:xfrm rot="5400000">
            <a:off x="5227806" y="1349591"/>
            <a:ext cx="294158" cy="10749775"/>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56" name="图片 55" descr="123"/>
          <p:cNvPicPr>
            <a:picLocks noChangeAspect="1"/>
          </p:cNvPicPr>
          <p:nvPr/>
        </p:nvPicPr>
        <p:blipFill>
          <a:blip r:embed="rId4"/>
          <a:stretch>
            <a:fillRect/>
          </a:stretch>
        </p:blipFill>
        <p:spPr>
          <a:xfrm>
            <a:off x="8912225" y="272415"/>
            <a:ext cx="2759710" cy="461010"/>
          </a:xfrm>
          <a:prstGeom prst="rect">
            <a:avLst/>
          </a:prstGeom>
        </p:spPr>
      </p:pic>
      <p:sp>
        <p:nvSpPr>
          <p:cNvPr id="10" name="文本框 9">
            <a:extLst>
              <a:ext uri="{FF2B5EF4-FFF2-40B4-BE49-F238E27FC236}">
                <a16:creationId xmlns:a16="http://schemas.microsoft.com/office/drawing/2014/main" id="{5AE972D5-4485-4842-90A8-34ACC5F8E63B}"/>
              </a:ext>
            </a:extLst>
          </p:cNvPr>
          <p:cNvSpPr txBox="1"/>
          <p:nvPr/>
        </p:nvSpPr>
        <p:spPr>
          <a:xfrm>
            <a:off x="10128477" y="5804883"/>
            <a:ext cx="2759710" cy="748731"/>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32</a:t>
            </a:r>
            <a:r>
              <a:rPr lang="zh-CN" altLang="en-US" sz="1000" b="1" dirty="0">
                <a:solidFill>
                  <a:srgbClr val="062855"/>
                </a:solidFill>
                <a:latin typeface="仿宋_GB2312" panose="02010609030101010101" pitchFamily="49" charset="-122"/>
                <a:ea typeface="仿宋_GB2312" panose="02010609030101010101" pitchFamily="49" charset="-122"/>
              </a:rPr>
              <a:t>号</a:t>
            </a: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内容总述字体：微软雅黑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 </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p>
        </p:txBody>
      </p:sp>
    </p:spTree>
    <p:extLst>
      <p:ext uri="{BB962C8B-B14F-4D97-AF65-F5344CB8AC3E}">
        <p14:creationId xmlns:p14="http://schemas.microsoft.com/office/powerpoint/2010/main" val="747648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2" presetClass="entr" presetSubtype="1" fill="hold" grpId="0" nodeType="withEffect">
                                  <p:stCondLst>
                                    <p:cond delay="150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ldLvl="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任意多边形: 形状 39"/>
          <p:cNvSpPr/>
          <p:nvPr>
            <p:custDataLst>
              <p:tags r:id="rId1"/>
            </p:custDataLst>
          </p:nvPr>
        </p:nvSpPr>
        <p:spPr>
          <a:xfrm>
            <a:off x="0" y="0"/>
            <a:ext cx="2621280" cy="6858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6" name="Rectangle 560"/>
          <p:cNvSpPr/>
          <p:nvPr/>
        </p:nvSpPr>
        <p:spPr>
          <a:xfrm>
            <a:off x="7776274" y="3810986"/>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2018</a:t>
            </a:r>
          </a:p>
        </p:txBody>
      </p:sp>
      <p:sp>
        <p:nvSpPr>
          <p:cNvPr id="7" name="Rectangle 561"/>
          <p:cNvSpPr/>
          <p:nvPr/>
        </p:nvSpPr>
        <p:spPr>
          <a:xfrm>
            <a:off x="7011243" y="3810985"/>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2017</a:t>
            </a:r>
          </a:p>
        </p:txBody>
      </p:sp>
      <p:sp>
        <p:nvSpPr>
          <p:cNvPr id="8" name="Rectangle 562"/>
          <p:cNvSpPr/>
          <p:nvPr/>
        </p:nvSpPr>
        <p:spPr>
          <a:xfrm>
            <a:off x="6408704" y="3810985"/>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2016</a:t>
            </a:r>
          </a:p>
        </p:txBody>
      </p:sp>
      <p:sp>
        <p:nvSpPr>
          <p:cNvPr id="9" name="Rectangle 563"/>
          <p:cNvSpPr/>
          <p:nvPr/>
        </p:nvSpPr>
        <p:spPr>
          <a:xfrm>
            <a:off x="5538524" y="3810985"/>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2015</a:t>
            </a:r>
          </a:p>
        </p:txBody>
      </p:sp>
      <p:sp>
        <p:nvSpPr>
          <p:cNvPr id="10" name="Isosceles Triangle 26"/>
          <p:cNvSpPr/>
          <p:nvPr/>
        </p:nvSpPr>
        <p:spPr>
          <a:xfrm>
            <a:off x="4758400" y="2385238"/>
            <a:ext cx="2506583" cy="127775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6285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1" name="Isosceles Triangle 26"/>
          <p:cNvSpPr/>
          <p:nvPr/>
        </p:nvSpPr>
        <p:spPr>
          <a:xfrm>
            <a:off x="5965803" y="2685770"/>
            <a:ext cx="1780392" cy="9772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E9640"/>
          </a:solidFill>
          <a:ln>
            <a:solidFill>
              <a:srgbClr val="DE964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2" name="Isosceles Triangle 26"/>
          <p:cNvSpPr/>
          <p:nvPr/>
        </p:nvSpPr>
        <p:spPr>
          <a:xfrm>
            <a:off x="6361052" y="3165135"/>
            <a:ext cx="2111333" cy="49785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6285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3" name="Isosceles Triangle 26"/>
          <p:cNvSpPr/>
          <p:nvPr/>
        </p:nvSpPr>
        <p:spPr>
          <a:xfrm>
            <a:off x="7163499" y="3024113"/>
            <a:ext cx="2111333" cy="63887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E9640"/>
          </a:solidFill>
          <a:ln>
            <a:solidFill>
              <a:srgbClr val="DE964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4" name="Isosceles Triangle 26"/>
          <p:cNvSpPr/>
          <p:nvPr/>
        </p:nvSpPr>
        <p:spPr>
          <a:xfrm>
            <a:off x="7927818" y="2925453"/>
            <a:ext cx="2111333" cy="73753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6285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5" name="Isosceles Triangle 26"/>
          <p:cNvSpPr/>
          <p:nvPr/>
        </p:nvSpPr>
        <p:spPr>
          <a:xfrm>
            <a:off x="8810667" y="3024111"/>
            <a:ext cx="2111333" cy="63887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E9640"/>
          </a:solidFill>
          <a:ln>
            <a:solidFill>
              <a:srgbClr val="DE964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6" name="Rounded Rectangle 570"/>
          <p:cNvSpPr/>
          <p:nvPr/>
        </p:nvSpPr>
        <p:spPr>
          <a:xfrm flipV="1">
            <a:off x="4777745" y="3734961"/>
            <a:ext cx="6072902" cy="512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7" name="Oval 571"/>
          <p:cNvSpPr>
            <a:spLocks noChangeAspect="1"/>
          </p:cNvSpPr>
          <p:nvPr/>
        </p:nvSpPr>
        <p:spPr>
          <a:xfrm>
            <a:off x="5918536"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8" name="Oval 572"/>
          <p:cNvSpPr>
            <a:spLocks noChangeAspect="1"/>
          </p:cNvSpPr>
          <p:nvPr/>
        </p:nvSpPr>
        <p:spPr>
          <a:xfrm>
            <a:off x="8167425"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19" name="Oval 573"/>
          <p:cNvSpPr>
            <a:spLocks noChangeAspect="1"/>
          </p:cNvSpPr>
          <p:nvPr/>
        </p:nvSpPr>
        <p:spPr>
          <a:xfrm>
            <a:off x="7398010"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20" name="Oval 574"/>
          <p:cNvSpPr>
            <a:spLocks noChangeAspect="1"/>
          </p:cNvSpPr>
          <p:nvPr/>
        </p:nvSpPr>
        <p:spPr>
          <a:xfrm>
            <a:off x="6799842"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21" name="Oval 575"/>
          <p:cNvSpPr>
            <a:spLocks noChangeAspect="1"/>
          </p:cNvSpPr>
          <p:nvPr/>
        </p:nvSpPr>
        <p:spPr>
          <a:xfrm>
            <a:off x="9863231"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22" name="Oval 576"/>
          <p:cNvSpPr>
            <a:spLocks noChangeAspect="1"/>
          </p:cNvSpPr>
          <p:nvPr/>
        </p:nvSpPr>
        <p:spPr>
          <a:xfrm>
            <a:off x="8951110" y="3722762"/>
            <a:ext cx="63497" cy="635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endParaRPr>
          </a:p>
        </p:txBody>
      </p:sp>
      <p:sp>
        <p:nvSpPr>
          <p:cNvPr id="23" name="Rectangle 577"/>
          <p:cNvSpPr/>
          <p:nvPr/>
        </p:nvSpPr>
        <p:spPr>
          <a:xfrm>
            <a:off x="9476096" y="3810985"/>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2020</a:t>
            </a:r>
          </a:p>
        </p:txBody>
      </p:sp>
      <p:sp>
        <p:nvSpPr>
          <p:cNvPr id="24" name="Rectangle 578"/>
          <p:cNvSpPr/>
          <p:nvPr/>
        </p:nvSpPr>
        <p:spPr>
          <a:xfrm>
            <a:off x="8566292" y="3810985"/>
            <a:ext cx="866317" cy="437006"/>
          </a:xfrm>
          <a:prstGeom prst="rect">
            <a:avLst/>
          </a:prstGeom>
          <a:noFill/>
        </p:spPr>
        <p:txBody>
          <a:bodyPr wrap="none" lIns="219419" tIns="109710" rIns="219419" bIns="109710">
            <a:spAutoFit/>
          </a:bodyPr>
          <a:lstStyle/>
          <a:p>
            <a:pPr algn="ctr"/>
            <a:r>
              <a:rPr lang="en-US" sz="1400" dirty="0">
                <a:solidFill>
                  <a:schemeClr val="bg1">
                    <a:lumMod val="75000"/>
                  </a:schemeClr>
                </a:solidFill>
                <a:latin typeface="Source Han Sans SC" panose="020B0500000000000000" pitchFamily="34" charset="-122"/>
                <a:ea typeface="Source Han Sans SC" panose="020B0500000000000000" pitchFamily="34" charset="-122"/>
                <a:cs typeface="方正黑体简体" panose="02010601030101010101" pitchFamily="2" charset="-122"/>
                <a:sym typeface="Source Han Sans SC" panose="020B0500000000000000" pitchFamily="34" charset="-122"/>
              </a:rPr>
              <a:t>2019</a:t>
            </a:r>
          </a:p>
        </p:txBody>
      </p:sp>
      <p:sp>
        <p:nvSpPr>
          <p:cNvPr id="25" name="PA-文本框 6"/>
          <p:cNvSpPr txBox="1"/>
          <p:nvPr>
            <p:custDataLst>
              <p:tags r:id="rId2"/>
            </p:custDataLst>
          </p:nvPr>
        </p:nvSpPr>
        <p:spPr>
          <a:xfrm>
            <a:off x="4731489" y="879785"/>
            <a:ext cx="3466512" cy="461665"/>
          </a:xfrm>
          <a:prstGeom prst="rect">
            <a:avLst/>
          </a:prstGeom>
          <a:noFill/>
        </p:spPr>
        <p:txBody>
          <a:bodyPr wrap="square" rtlCol="0">
            <a:spAutoFit/>
          </a:bodyPr>
          <a:lstStyle/>
          <a:p>
            <a:r>
              <a:rPr lang="zh-CN" altLang="en-US" sz="2400" b="1" dirty="0">
                <a:solidFill>
                  <a:schemeClr val="tx1">
                    <a:lumMod val="75000"/>
                    <a:lumOff val="25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rPr>
              <a:t>内容标题</a:t>
            </a:r>
            <a:endParaRPr lang="en-US" sz="2400" b="1" dirty="0">
              <a:solidFill>
                <a:schemeClr val="bg1">
                  <a:lumMod val="75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6" name="PA-文本框 9"/>
          <p:cNvSpPr txBox="1"/>
          <p:nvPr>
            <p:custDataLst>
              <p:tags r:id="rId3"/>
            </p:custDataLst>
          </p:nvPr>
        </p:nvSpPr>
        <p:spPr>
          <a:xfrm>
            <a:off x="4641377" y="4552268"/>
            <a:ext cx="6572881" cy="99142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nSpc>
                <a:spcPct val="150000"/>
              </a:lnSpc>
            </a:pPr>
            <a:r>
              <a:rPr lang="zh-CN" altLang="en-US" sz="1400" dirty="0">
                <a:latin typeface="微软雅黑" panose="020B0503020204020204" pitchFamily="34" charset="-122"/>
                <a:ea typeface="微软雅黑" panose="020B0503020204020204" pitchFamily="34" charset="-122"/>
                <a:sym typeface="Source Han Sans SC" panose="020B0500000000000000" pitchFamily="34" charset="-122"/>
              </a:rPr>
              <a:t>内容概述内容概述内容概述内容概述内容概述内容概述内容概述内容概述内容概述内容概述内容概述内容概述内容概述内容概述内容概述</a:t>
            </a:r>
            <a:endParaRPr lang="en-US" altLang="zh-CN" sz="1400" dirty="0">
              <a:latin typeface="微软雅黑" panose="020B0503020204020204" pitchFamily="34" charset="-122"/>
              <a:ea typeface="微软雅黑" panose="020B0503020204020204" pitchFamily="34" charset="-122"/>
              <a:sym typeface="Source Han Sans SC" panose="020B0500000000000000" pitchFamily="34" charset="-122"/>
            </a:endParaRPr>
          </a:p>
          <a:p>
            <a:pPr algn="ctr"/>
            <a:endParaRPr lang="zh-CN" altLang="en-US" sz="1400" dirty="0">
              <a:solidFill>
                <a:schemeClr val="bg1">
                  <a:lumMod val="50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29" name="图片 28" descr="123"/>
          <p:cNvPicPr>
            <a:picLocks noChangeAspect="1"/>
          </p:cNvPicPr>
          <p:nvPr/>
        </p:nvPicPr>
        <p:blipFill>
          <a:blip r:embed="rId6"/>
          <a:stretch>
            <a:fillRect/>
          </a:stretch>
        </p:blipFill>
        <p:spPr>
          <a:xfrm>
            <a:off x="8912225" y="272415"/>
            <a:ext cx="2759710" cy="461010"/>
          </a:xfrm>
          <a:prstGeom prst="rect">
            <a:avLst/>
          </a:prstGeom>
        </p:spPr>
      </p:pic>
      <p:sp>
        <p:nvSpPr>
          <p:cNvPr id="27" name="文本框 26">
            <a:extLst>
              <a:ext uri="{FF2B5EF4-FFF2-40B4-BE49-F238E27FC236}">
                <a16:creationId xmlns:a16="http://schemas.microsoft.com/office/drawing/2014/main" id="{F8B6A17F-21C3-439D-A2A9-7675BD4BD187}"/>
              </a:ext>
            </a:extLst>
          </p:cNvPr>
          <p:cNvSpPr txBox="1"/>
          <p:nvPr/>
        </p:nvSpPr>
        <p:spPr>
          <a:xfrm>
            <a:off x="9968363" y="5807697"/>
            <a:ext cx="2221536" cy="758734"/>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内容概述字体：微软雅黑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par>
                                <p:cTn id="12" presetID="42" presetClass="path" presetSubtype="0" accel="50000" decel="50000" fill="hold" grpId="1" nodeType="withEffect">
                                  <p:stCondLst>
                                    <p:cond delay="700"/>
                                  </p:stCondLst>
                                  <p:childTnLst>
                                    <p:animMotion origin="layout" path="M 0.03555 -0.04583 L -4.79167E-6 0.00023 " pathEditMode="relative" ptsTypes="">
                                      <p:cBhvr>
                                        <p:cTn id="13" dur="1000" fill="hold"/>
                                        <p:tgtEl>
                                          <p:spTgt spid="25"/>
                                        </p:tgtEl>
                                        <p:attrNameLst>
                                          <p:attrName>ppt_x</p:attrName>
                                          <p:attrName>ppt_y</p:attrName>
                                        </p:attrNameLst>
                                      </p:cBhvr>
                                    </p:animMotion>
                                  </p:childTnLst>
                                </p:cTn>
                              </p:par>
                              <p:par>
                                <p:cTn id="14" presetID="16" presetClass="entr" presetSubtype="37" fill="hold" grpId="0" nodeType="withEffect">
                                  <p:stCondLst>
                                    <p:cond delay="2700"/>
                                  </p:stCondLst>
                                  <p:childTnLst>
                                    <p:set>
                                      <p:cBhvr>
                                        <p:cTn id="15" dur="1" fill="hold">
                                          <p:stCondLst>
                                            <p:cond delay="0"/>
                                          </p:stCondLst>
                                        </p:cTn>
                                        <p:tgtEl>
                                          <p:spTgt spid="26"/>
                                        </p:tgtEl>
                                        <p:attrNameLst>
                                          <p:attrName>style.visibility</p:attrName>
                                        </p:attrNameLst>
                                      </p:cBhvr>
                                      <p:to>
                                        <p:strVal val="visible"/>
                                      </p:to>
                                    </p:set>
                                    <p:animEffect transition="in" filter="barn(outVertic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5" grpId="0"/>
      <p:bldP spid="25" grpId="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a:spLocks noChangeArrowheads="1"/>
          </p:cNvSpPr>
          <p:nvPr/>
        </p:nvSpPr>
        <p:spPr bwMode="auto">
          <a:xfrm>
            <a:off x="5403642" y="1507902"/>
            <a:ext cx="1384300" cy="1221316"/>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rgbClr val="A5A5A5"/>
          </a:solidFill>
          <a:ln>
            <a:noFill/>
          </a:ln>
        </p:spPr>
        <p:txBody>
          <a:bodyPr lIns="121884" tIns="60941" rIns="121884" bIns="60941"/>
          <a:lstStyle/>
          <a:p>
            <a:endParaRPr lang="zh-CN" altLang="zh-CN" sz="1800" dirty="0">
              <a:solidFill>
                <a:srgbClr val="000000"/>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 name="Freeform 8"/>
          <p:cNvSpPr>
            <a:spLocks noChangeArrowheads="1"/>
          </p:cNvSpPr>
          <p:nvPr/>
        </p:nvSpPr>
        <p:spPr bwMode="auto">
          <a:xfrm>
            <a:off x="4032040" y="2729217"/>
            <a:ext cx="1371600" cy="13208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062855"/>
          </a:solidFill>
          <a:ln>
            <a:noFill/>
          </a:ln>
        </p:spPr>
        <p:txBody>
          <a:bodyPr lIns="121884" tIns="60941" rIns="121884" bIns="60941"/>
          <a:lstStyle/>
          <a:p>
            <a:endParaRPr lang="zh-CN" altLang="zh-CN" sz="1800" dirty="0">
              <a:solidFill>
                <a:srgbClr val="000000"/>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 name="Freeform 9"/>
          <p:cNvSpPr>
            <a:spLocks noChangeArrowheads="1"/>
          </p:cNvSpPr>
          <p:nvPr/>
        </p:nvSpPr>
        <p:spPr bwMode="auto">
          <a:xfrm>
            <a:off x="4819442" y="4050019"/>
            <a:ext cx="1274233" cy="1392767"/>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DE9640"/>
          </a:solidFill>
          <a:ln>
            <a:solidFill>
              <a:srgbClr val="DE9640"/>
            </a:solidFill>
          </a:ln>
        </p:spPr>
        <p:txBody>
          <a:bodyPr lIns="121884" tIns="60941" rIns="121884" bIns="60941"/>
          <a:lstStyle/>
          <a:p>
            <a:endParaRPr lang="zh-CN" altLang="zh-CN" sz="1800" dirty="0">
              <a:solidFill>
                <a:srgbClr val="000000"/>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5" name="Freeform 10"/>
          <p:cNvSpPr>
            <a:spLocks noChangeArrowheads="1"/>
          </p:cNvSpPr>
          <p:nvPr/>
        </p:nvSpPr>
        <p:spPr bwMode="auto">
          <a:xfrm>
            <a:off x="6093672" y="4050019"/>
            <a:ext cx="1278467" cy="1392767"/>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062855"/>
          </a:solidFill>
          <a:ln>
            <a:noFill/>
          </a:ln>
        </p:spPr>
        <p:txBody>
          <a:bodyPr lIns="121884" tIns="60941" rIns="121884" bIns="60941"/>
          <a:lstStyle/>
          <a:p>
            <a:endParaRPr lang="zh-CN" altLang="zh-CN" sz="1800" dirty="0">
              <a:solidFill>
                <a:srgbClr val="000000"/>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6" name="Freeform 11"/>
          <p:cNvSpPr>
            <a:spLocks noChangeArrowheads="1"/>
          </p:cNvSpPr>
          <p:nvPr/>
        </p:nvSpPr>
        <p:spPr bwMode="auto">
          <a:xfrm>
            <a:off x="6787940" y="2729217"/>
            <a:ext cx="1371600" cy="13208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DE9640"/>
          </a:solidFill>
          <a:ln>
            <a:solidFill>
              <a:srgbClr val="DE9640"/>
            </a:solidFill>
          </a:ln>
        </p:spPr>
        <p:txBody>
          <a:bodyPr lIns="121884" tIns="60941" rIns="121884" bIns="60941"/>
          <a:lstStyle/>
          <a:p>
            <a:endParaRPr lang="zh-CN" altLang="zh-CN" sz="1800" dirty="0">
              <a:solidFill>
                <a:srgbClr val="000000"/>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7" name="矩形 7"/>
          <p:cNvSpPr>
            <a:spLocks noChangeArrowheads="1"/>
          </p:cNvSpPr>
          <p:nvPr/>
        </p:nvSpPr>
        <p:spPr bwMode="auto">
          <a:xfrm>
            <a:off x="5854493" y="2066701"/>
            <a:ext cx="476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8" name="矩形 8"/>
          <p:cNvSpPr>
            <a:spLocks noChangeArrowheads="1"/>
          </p:cNvSpPr>
          <p:nvPr/>
        </p:nvSpPr>
        <p:spPr bwMode="auto">
          <a:xfrm>
            <a:off x="7134013" y="3095982"/>
            <a:ext cx="4762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9" name="矩形 9"/>
          <p:cNvSpPr>
            <a:spLocks noChangeArrowheads="1"/>
          </p:cNvSpPr>
          <p:nvPr/>
        </p:nvSpPr>
        <p:spPr bwMode="auto">
          <a:xfrm>
            <a:off x="6642951" y="4627832"/>
            <a:ext cx="4762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10" name="矩形 10"/>
          <p:cNvSpPr>
            <a:spLocks noChangeArrowheads="1"/>
          </p:cNvSpPr>
          <p:nvPr/>
        </p:nvSpPr>
        <p:spPr bwMode="auto">
          <a:xfrm>
            <a:off x="5031824" y="4627832"/>
            <a:ext cx="476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11" name="矩形 11"/>
          <p:cNvSpPr>
            <a:spLocks noChangeArrowheads="1"/>
          </p:cNvSpPr>
          <p:nvPr/>
        </p:nvSpPr>
        <p:spPr bwMode="auto">
          <a:xfrm>
            <a:off x="4581317" y="3095982"/>
            <a:ext cx="476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rPr>
              <a:t>05</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12" name="TextBox 22"/>
          <p:cNvSpPr>
            <a:spLocks noChangeArrowheads="1"/>
          </p:cNvSpPr>
          <p:nvPr/>
        </p:nvSpPr>
        <p:spPr bwMode="auto">
          <a:xfrm>
            <a:off x="5306272" y="3480707"/>
            <a:ext cx="14597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b="1"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panose="020B0500000000000000" pitchFamily="34" charset="-122"/>
              </a:rPr>
              <a:t>内容主题</a:t>
            </a:r>
            <a:endParaRPr lang="en-US" altLang="zh-CN" sz="2800" b="1"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panose="020B0500000000000000" pitchFamily="34" charset="-122"/>
            </a:endParaRPr>
          </a:p>
        </p:txBody>
      </p:sp>
      <p:sp>
        <p:nvSpPr>
          <p:cNvPr id="52" name="矩形 23"/>
          <p:cNvSpPr/>
          <p:nvPr/>
        </p:nvSpPr>
        <p:spPr>
          <a:xfrm rot="5400000">
            <a:off x="2058035" y="-2078990"/>
            <a:ext cx="186055" cy="4324350"/>
          </a:xfrm>
          <a:prstGeom prst="rect">
            <a:avLst/>
          </a:prstGeom>
          <a:solidFill>
            <a:srgbClr val="DE9640"/>
          </a:solidFill>
          <a:ln w="12700">
            <a:solidFill>
              <a:srgbClr val="DE9640"/>
            </a:solidFill>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3" name="矩形 22"/>
          <p:cNvSpPr/>
          <p:nvPr/>
        </p:nvSpPr>
        <p:spPr>
          <a:xfrm>
            <a:off x="0" y="6566535"/>
            <a:ext cx="12192000" cy="281940"/>
          </a:xfrm>
          <a:prstGeom prst="rect">
            <a:avLst/>
          </a:prstGeom>
          <a:solidFill>
            <a:srgbClr val="062855"/>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pic>
        <p:nvPicPr>
          <p:cNvPr id="57" name="图片 56" descr="123"/>
          <p:cNvPicPr>
            <a:picLocks noChangeAspect="1"/>
          </p:cNvPicPr>
          <p:nvPr/>
        </p:nvPicPr>
        <p:blipFill>
          <a:blip r:embed="rId13"/>
          <a:stretch>
            <a:fillRect/>
          </a:stretch>
        </p:blipFill>
        <p:spPr>
          <a:xfrm>
            <a:off x="8912225" y="272415"/>
            <a:ext cx="2759710" cy="461010"/>
          </a:xfrm>
          <a:prstGeom prst="rect">
            <a:avLst/>
          </a:prstGeom>
        </p:spPr>
      </p:pic>
      <p:grpSp>
        <p:nvGrpSpPr>
          <p:cNvPr id="31" name="组合 30">
            <a:extLst>
              <a:ext uri="{FF2B5EF4-FFF2-40B4-BE49-F238E27FC236}">
                <a16:creationId xmlns:a16="http://schemas.microsoft.com/office/drawing/2014/main" id="{3AF60737-82A9-4BBB-BBEE-77599CCCAF4F}"/>
              </a:ext>
            </a:extLst>
          </p:cNvPr>
          <p:cNvGrpSpPr/>
          <p:nvPr/>
        </p:nvGrpSpPr>
        <p:grpSpPr>
          <a:xfrm>
            <a:off x="1343718" y="1833152"/>
            <a:ext cx="2912694" cy="1196750"/>
            <a:chOff x="1343718" y="1833152"/>
            <a:chExt cx="2219724" cy="1196750"/>
          </a:xfrm>
        </p:grpSpPr>
        <p:sp>
          <p:nvSpPr>
            <p:cNvPr id="32" name="PA-文本框 6">
              <a:extLst>
                <a:ext uri="{FF2B5EF4-FFF2-40B4-BE49-F238E27FC236}">
                  <a16:creationId xmlns:a16="http://schemas.microsoft.com/office/drawing/2014/main" id="{4061AA28-4EFE-44F0-8300-AA6FE4FFDC2D}"/>
                </a:ext>
              </a:extLst>
            </p:cNvPr>
            <p:cNvSpPr txBox="1"/>
            <p:nvPr>
              <p:custDataLst>
                <p:tags r:id="rId9"/>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33" name="PA-文本框 42">
              <a:extLst>
                <a:ext uri="{FF2B5EF4-FFF2-40B4-BE49-F238E27FC236}">
                  <a16:creationId xmlns:a16="http://schemas.microsoft.com/office/drawing/2014/main" id="{C88CED86-683B-44F1-AA7F-2C9CF94BC1AF}"/>
                </a:ext>
              </a:extLst>
            </p:cNvPr>
            <p:cNvSpPr txBox="1"/>
            <p:nvPr>
              <p:custDataLst>
                <p:tags r:id="rId10"/>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34" name="组合 33">
            <a:extLst>
              <a:ext uri="{FF2B5EF4-FFF2-40B4-BE49-F238E27FC236}">
                <a16:creationId xmlns:a16="http://schemas.microsoft.com/office/drawing/2014/main" id="{F5EF4F5D-768D-4FB4-AFAD-B3ED188082BF}"/>
              </a:ext>
            </a:extLst>
          </p:cNvPr>
          <p:cNvGrpSpPr/>
          <p:nvPr/>
        </p:nvGrpSpPr>
        <p:grpSpPr>
          <a:xfrm>
            <a:off x="1299244" y="4153651"/>
            <a:ext cx="2912694" cy="1196750"/>
            <a:chOff x="1343718" y="1833152"/>
            <a:chExt cx="2219724" cy="1196750"/>
          </a:xfrm>
        </p:grpSpPr>
        <p:sp>
          <p:nvSpPr>
            <p:cNvPr id="35" name="PA-文本框 6">
              <a:extLst>
                <a:ext uri="{FF2B5EF4-FFF2-40B4-BE49-F238E27FC236}">
                  <a16:creationId xmlns:a16="http://schemas.microsoft.com/office/drawing/2014/main" id="{F27A423B-635D-4DAB-A0FD-569A60206367}"/>
                </a:ext>
              </a:extLst>
            </p:cNvPr>
            <p:cNvSpPr txBox="1"/>
            <p:nvPr>
              <p:custDataLst>
                <p:tags r:id="rId7"/>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36" name="PA-文本框 42">
              <a:extLst>
                <a:ext uri="{FF2B5EF4-FFF2-40B4-BE49-F238E27FC236}">
                  <a16:creationId xmlns:a16="http://schemas.microsoft.com/office/drawing/2014/main" id="{B717CCE0-9AD8-41A4-A99F-E0C40961C9A4}"/>
                </a:ext>
              </a:extLst>
            </p:cNvPr>
            <p:cNvSpPr txBox="1"/>
            <p:nvPr>
              <p:custDataLst>
                <p:tags r:id="rId8"/>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37" name="组合 36">
            <a:extLst>
              <a:ext uri="{FF2B5EF4-FFF2-40B4-BE49-F238E27FC236}">
                <a16:creationId xmlns:a16="http://schemas.microsoft.com/office/drawing/2014/main" id="{50318919-3B83-42C2-A190-9EF3D62CB5E4}"/>
              </a:ext>
            </a:extLst>
          </p:cNvPr>
          <p:cNvGrpSpPr/>
          <p:nvPr/>
        </p:nvGrpSpPr>
        <p:grpSpPr>
          <a:xfrm>
            <a:off x="7050325" y="1063159"/>
            <a:ext cx="2912694" cy="1196750"/>
            <a:chOff x="1343718" y="1833152"/>
            <a:chExt cx="2219724" cy="1196750"/>
          </a:xfrm>
        </p:grpSpPr>
        <p:sp>
          <p:nvSpPr>
            <p:cNvPr id="38" name="PA-文本框 6">
              <a:extLst>
                <a:ext uri="{FF2B5EF4-FFF2-40B4-BE49-F238E27FC236}">
                  <a16:creationId xmlns:a16="http://schemas.microsoft.com/office/drawing/2014/main" id="{4ED51592-6836-41CE-9380-AB959CC3C566}"/>
                </a:ext>
              </a:extLst>
            </p:cNvPr>
            <p:cNvSpPr txBox="1"/>
            <p:nvPr>
              <p:custDataLst>
                <p:tags r:id="rId5"/>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39" name="PA-文本框 42">
              <a:extLst>
                <a:ext uri="{FF2B5EF4-FFF2-40B4-BE49-F238E27FC236}">
                  <a16:creationId xmlns:a16="http://schemas.microsoft.com/office/drawing/2014/main" id="{33282B3D-C637-4CC9-A166-8416F88BBB17}"/>
                </a:ext>
              </a:extLst>
            </p:cNvPr>
            <p:cNvSpPr txBox="1"/>
            <p:nvPr>
              <p:custDataLst>
                <p:tags r:id="rId6"/>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0" name="组合 39">
            <a:extLst>
              <a:ext uri="{FF2B5EF4-FFF2-40B4-BE49-F238E27FC236}">
                <a16:creationId xmlns:a16="http://schemas.microsoft.com/office/drawing/2014/main" id="{A3A62013-5C9E-4951-AF60-86969EA7851F}"/>
              </a:ext>
            </a:extLst>
          </p:cNvPr>
          <p:cNvGrpSpPr/>
          <p:nvPr/>
        </p:nvGrpSpPr>
        <p:grpSpPr>
          <a:xfrm>
            <a:off x="8518288" y="2665181"/>
            <a:ext cx="2912694" cy="1196750"/>
            <a:chOff x="1343718" y="1833152"/>
            <a:chExt cx="2219724" cy="1196750"/>
          </a:xfrm>
        </p:grpSpPr>
        <p:sp>
          <p:nvSpPr>
            <p:cNvPr id="41" name="PA-文本框 6">
              <a:extLst>
                <a:ext uri="{FF2B5EF4-FFF2-40B4-BE49-F238E27FC236}">
                  <a16:creationId xmlns:a16="http://schemas.microsoft.com/office/drawing/2014/main" id="{8E7A2765-37BC-4552-93A2-E99FA632634E}"/>
                </a:ext>
              </a:extLst>
            </p:cNvPr>
            <p:cNvSpPr txBox="1"/>
            <p:nvPr>
              <p:custDataLst>
                <p:tags r:id="rId3"/>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2" name="PA-文本框 42">
              <a:extLst>
                <a:ext uri="{FF2B5EF4-FFF2-40B4-BE49-F238E27FC236}">
                  <a16:creationId xmlns:a16="http://schemas.microsoft.com/office/drawing/2014/main" id="{F3647C9A-16A0-4FE4-9B29-1CB26A902693}"/>
                </a:ext>
              </a:extLst>
            </p:cNvPr>
            <p:cNvSpPr txBox="1"/>
            <p:nvPr>
              <p:custDataLst>
                <p:tags r:id="rId4"/>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3" name="组合 42">
            <a:extLst>
              <a:ext uri="{FF2B5EF4-FFF2-40B4-BE49-F238E27FC236}">
                <a16:creationId xmlns:a16="http://schemas.microsoft.com/office/drawing/2014/main" id="{8D5CBF66-AA52-4335-8278-0AB540D261A9}"/>
              </a:ext>
            </a:extLst>
          </p:cNvPr>
          <p:cNvGrpSpPr/>
          <p:nvPr/>
        </p:nvGrpSpPr>
        <p:grpSpPr>
          <a:xfrm>
            <a:off x="7957738" y="4642505"/>
            <a:ext cx="2912694" cy="1196750"/>
            <a:chOff x="1343718" y="1833152"/>
            <a:chExt cx="2219724" cy="1196750"/>
          </a:xfrm>
        </p:grpSpPr>
        <p:sp>
          <p:nvSpPr>
            <p:cNvPr id="44" name="PA-文本框 6">
              <a:extLst>
                <a:ext uri="{FF2B5EF4-FFF2-40B4-BE49-F238E27FC236}">
                  <a16:creationId xmlns:a16="http://schemas.microsoft.com/office/drawing/2014/main" id="{9F0E12A9-B9C8-4C9F-ABB8-23585AA610F8}"/>
                </a:ext>
              </a:extLst>
            </p:cNvPr>
            <p:cNvSpPr txBox="1"/>
            <p:nvPr>
              <p:custDataLst>
                <p:tags r:id="rId1"/>
              </p:custDataLst>
            </p:nvPr>
          </p:nvSpPr>
          <p:spPr>
            <a:xfrm>
              <a:off x="1343718" y="1833152"/>
              <a:ext cx="1571395" cy="461665"/>
            </a:xfrm>
            <a:prstGeom prst="rect">
              <a:avLst/>
            </a:prstGeom>
            <a:noFill/>
          </p:spPr>
          <p:txBody>
            <a:bodyPr wrap="square" rtlCol="0">
              <a:spAutoFit/>
            </a:bodyPr>
            <a:lstStyle/>
            <a:p>
              <a:pPr algn="l"/>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内容标题</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5" name="PA-文本框 42">
              <a:extLst>
                <a:ext uri="{FF2B5EF4-FFF2-40B4-BE49-F238E27FC236}">
                  <a16:creationId xmlns:a16="http://schemas.microsoft.com/office/drawing/2014/main" id="{20CB5D11-2E18-400C-9CC7-7743AB45D257}"/>
                </a:ext>
              </a:extLst>
            </p:cNvPr>
            <p:cNvSpPr txBox="1"/>
            <p:nvPr>
              <p:custDataLst>
                <p:tags r:id="rId2"/>
              </p:custDataLst>
            </p:nvPr>
          </p:nvSpPr>
          <p:spPr>
            <a:xfrm>
              <a:off x="1349046" y="2242379"/>
              <a:ext cx="2214396" cy="78752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内容正文内容正文内容正文</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a:p>
              <a:pPr algn="l">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rPr>
                <a:t>内容正文</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sp>
        <p:nvSpPr>
          <p:cNvPr id="46" name="文本框 45">
            <a:extLst>
              <a:ext uri="{FF2B5EF4-FFF2-40B4-BE49-F238E27FC236}">
                <a16:creationId xmlns:a16="http://schemas.microsoft.com/office/drawing/2014/main" id="{FB9ACE5C-DECE-49FB-A458-ECD5A5BE5AB3}"/>
              </a:ext>
            </a:extLst>
          </p:cNvPr>
          <p:cNvSpPr txBox="1"/>
          <p:nvPr/>
        </p:nvSpPr>
        <p:spPr>
          <a:xfrm>
            <a:off x="9846554" y="5576969"/>
            <a:ext cx="2221536" cy="989566"/>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内容主题字体：微软雅黑加粗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ppt_x</p:attrName>
                                        </p:attrNameLst>
                                      </p:cBhvr>
                                      <p:tavLst>
                                        <p:tav tm="0">
                                          <p:val>
                                            <p:fltVal val="0.5"/>
                                          </p:val>
                                        </p:tav>
                                        <p:tav tm="100000">
                                          <p:val>
                                            <p:strVal val="#ppt_x"/>
                                          </p:val>
                                        </p:tav>
                                      </p:tavLst>
                                    </p:anim>
                                    <p:anim calcmode="lin" valueType="num">
                                      <p:cBhvr>
                                        <p:cTn id="34" dur="500" fill="hold"/>
                                        <p:tgtEl>
                                          <p:spTgt spid="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ppt_x</p:attrName>
                                        </p:attrNameLst>
                                      </p:cBhvr>
                                      <p:tavLst>
                                        <p:tav tm="0">
                                          <p:val>
                                            <p:fltVal val="0.5"/>
                                          </p:val>
                                        </p:tav>
                                        <p:tav tm="100000">
                                          <p:val>
                                            <p:strVal val="#ppt_x"/>
                                          </p:val>
                                        </p:tav>
                                      </p:tavLst>
                                    </p:anim>
                                    <p:anim calcmode="lin" valueType="num">
                                      <p:cBhvr>
                                        <p:cTn id="40" dur="500" fill="hold"/>
                                        <p:tgtEl>
                                          <p:spTgt spid="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ppt_x</p:attrName>
                                        </p:attrNameLst>
                                      </p:cBhvr>
                                      <p:tavLst>
                                        <p:tav tm="0">
                                          <p:val>
                                            <p:fltVal val="0.5"/>
                                          </p:val>
                                        </p:tav>
                                        <p:tav tm="100000">
                                          <p:val>
                                            <p:strVal val="#ppt_x"/>
                                          </p:val>
                                        </p:tav>
                                      </p:tavLst>
                                    </p:anim>
                                    <p:anim calcmode="lin" valueType="num">
                                      <p:cBhvr>
                                        <p:cTn id="46" dur="500" fill="hold"/>
                                        <p:tgtEl>
                                          <p:spTgt spid="8"/>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ppt_x</p:attrName>
                                        </p:attrNameLst>
                                      </p:cBhvr>
                                      <p:tavLst>
                                        <p:tav tm="0">
                                          <p:val>
                                            <p:fltVal val="0.5"/>
                                          </p:val>
                                        </p:tav>
                                        <p:tav tm="100000">
                                          <p:val>
                                            <p:strVal val="#ppt_x"/>
                                          </p:val>
                                        </p:tav>
                                      </p:tavLst>
                                    </p:anim>
                                    <p:anim calcmode="lin" valueType="num">
                                      <p:cBhvr>
                                        <p:cTn id="58" dur="500" fill="hold"/>
                                        <p:tgtEl>
                                          <p:spTgt spid="10"/>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ppt_x</p:attrName>
                                        </p:attrNameLst>
                                      </p:cBhvr>
                                      <p:tavLst>
                                        <p:tav tm="0">
                                          <p:val>
                                            <p:fltVal val="0.5"/>
                                          </p:val>
                                        </p:tav>
                                        <p:tav tm="100000">
                                          <p:val>
                                            <p:strVal val="#ppt_x"/>
                                          </p:val>
                                        </p:tav>
                                      </p:tavLst>
                                    </p:anim>
                                    <p:anim calcmode="lin" valueType="num">
                                      <p:cBhvr>
                                        <p:cTn id="64" dur="500" fill="hold"/>
                                        <p:tgtEl>
                                          <p:spTgt spid="11"/>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6" grpId="0" bldLvl="0" animBg="1" autoUpdateAnimBg="0"/>
      <p:bldP spid="7" grpId="0" bldLvl="0" autoUpdateAnimBg="0"/>
      <p:bldP spid="8" grpId="0" bldLvl="0" autoUpdateAnimBg="0"/>
      <p:bldP spid="9" grpId="0" bldLvl="0" autoUpdateAnimBg="0"/>
      <p:bldP spid="10" grpId="0" bldLvl="0" autoUpdateAnimBg="0"/>
      <p:bldP spid="11" grpId="0" bldLvl="0" autoUpdateAnimBg="0"/>
      <p:bldP spid="12"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4B3E5524-94AE-4C1B-99AC-EC93967C6761"/>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522千图\6"/>
  <p:tag name="ISPRING_PRESENTATION_TITLE" val="蓝色商务杂志风企业宣传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1.0"/>
</p:tagLst>
</file>

<file path=ppt/tags/tag11.xml><?xml version="1.0" encoding="utf-8"?>
<p:tagLst xmlns:a="http://schemas.openxmlformats.org/drawingml/2006/main" xmlns:r="http://schemas.openxmlformats.org/officeDocument/2006/relationships" xmlns:p="http://schemas.openxmlformats.org/presentationml/2006/main">
  <p:tag name="PA" val="v5.1.0"/>
</p:tagLst>
</file>

<file path=ppt/tags/tag12.xml><?xml version="1.0" encoding="utf-8"?>
<p:tagLst xmlns:a="http://schemas.openxmlformats.org/drawingml/2006/main" xmlns:r="http://schemas.openxmlformats.org/officeDocument/2006/relationships" xmlns:p="http://schemas.openxmlformats.org/presentationml/2006/main">
  <p:tag name="PA" val="v5.1.0"/>
</p:tagLst>
</file>

<file path=ppt/tags/tag13.xml><?xml version="1.0" encoding="utf-8"?>
<p:tagLst xmlns:a="http://schemas.openxmlformats.org/drawingml/2006/main" xmlns:r="http://schemas.openxmlformats.org/officeDocument/2006/relationships" xmlns:p="http://schemas.openxmlformats.org/presentationml/2006/main">
  <p:tag name="PA" val="v5.1.0"/>
</p:tagLst>
</file>

<file path=ppt/tags/tag14.xml><?xml version="1.0" encoding="utf-8"?>
<p:tagLst xmlns:a="http://schemas.openxmlformats.org/drawingml/2006/main" xmlns:r="http://schemas.openxmlformats.org/officeDocument/2006/relationships" xmlns:p="http://schemas.openxmlformats.org/presentationml/2006/main">
  <p:tag name="PA" val="v5.1.0"/>
</p:tagLst>
</file>

<file path=ppt/tags/tag15.xml><?xml version="1.0" encoding="utf-8"?>
<p:tagLst xmlns:a="http://schemas.openxmlformats.org/drawingml/2006/main" xmlns:r="http://schemas.openxmlformats.org/officeDocument/2006/relationships" xmlns:p="http://schemas.openxmlformats.org/presentationml/2006/main">
  <p:tag name="PA" val="v5.1.0"/>
</p:tagLst>
</file>

<file path=ppt/tags/tag16.xml><?xml version="1.0" encoding="utf-8"?>
<p:tagLst xmlns:a="http://schemas.openxmlformats.org/drawingml/2006/main" xmlns:r="http://schemas.openxmlformats.org/officeDocument/2006/relationships" xmlns:p="http://schemas.openxmlformats.org/presentationml/2006/main">
  <p:tag name="PA" val="v5.1.0"/>
</p:tagLst>
</file>

<file path=ppt/tags/tag17.xml><?xml version="1.0" encoding="utf-8"?>
<p:tagLst xmlns:a="http://schemas.openxmlformats.org/drawingml/2006/main" xmlns:r="http://schemas.openxmlformats.org/officeDocument/2006/relationships" xmlns:p="http://schemas.openxmlformats.org/presentationml/2006/main">
  <p:tag name="PA" val="v5.1.0"/>
</p:tagLst>
</file>

<file path=ppt/tags/tag18.xml><?xml version="1.0" encoding="utf-8"?>
<p:tagLst xmlns:a="http://schemas.openxmlformats.org/drawingml/2006/main" xmlns:r="http://schemas.openxmlformats.org/officeDocument/2006/relationships" xmlns:p="http://schemas.openxmlformats.org/presentationml/2006/main">
  <p:tag name="PA" val="v5.1.0"/>
</p:tagLst>
</file>

<file path=ppt/tags/tag19.xml><?xml version="1.0" encoding="utf-8"?>
<p:tagLst xmlns:a="http://schemas.openxmlformats.org/drawingml/2006/main" xmlns:r="http://schemas.openxmlformats.org/officeDocument/2006/relationships" xmlns:p="http://schemas.openxmlformats.org/presentationml/2006/main">
  <p:tag name="PA" val="v5.1.0"/>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ags/tag20.xml><?xml version="1.0" encoding="utf-8"?>
<p:tagLst xmlns:a="http://schemas.openxmlformats.org/drawingml/2006/main" xmlns:r="http://schemas.openxmlformats.org/officeDocument/2006/relationships" xmlns:p="http://schemas.openxmlformats.org/presentationml/2006/main">
  <p:tag name="PA" val="v5.1.0"/>
</p:tagLst>
</file>

<file path=ppt/tags/tag21.xml><?xml version="1.0" encoding="utf-8"?>
<p:tagLst xmlns:a="http://schemas.openxmlformats.org/drawingml/2006/main" xmlns:r="http://schemas.openxmlformats.org/officeDocument/2006/relationships" xmlns:p="http://schemas.openxmlformats.org/presentationml/2006/main">
  <p:tag name="PA" val="v5.1.0"/>
</p:tagLst>
</file>

<file path=ppt/tags/tag22.xml><?xml version="1.0" encoding="utf-8"?>
<p:tagLst xmlns:a="http://schemas.openxmlformats.org/drawingml/2006/main" xmlns:r="http://schemas.openxmlformats.org/officeDocument/2006/relationships" xmlns:p="http://schemas.openxmlformats.org/presentationml/2006/main">
  <p:tag name="PA" val="v5.1.0"/>
</p:tagLst>
</file>

<file path=ppt/tags/tag23.xml><?xml version="1.0" encoding="utf-8"?>
<p:tagLst xmlns:a="http://schemas.openxmlformats.org/drawingml/2006/main" xmlns:r="http://schemas.openxmlformats.org/officeDocument/2006/relationships" xmlns:p="http://schemas.openxmlformats.org/presentationml/2006/main">
  <p:tag name="PA" val="v5.1.0"/>
</p:tagLst>
</file>

<file path=ppt/tags/tag24.xml><?xml version="1.0" encoding="utf-8"?>
<p:tagLst xmlns:a="http://schemas.openxmlformats.org/drawingml/2006/main" xmlns:r="http://schemas.openxmlformats.org/officeDocument/2006/relationships" xmlns:p="http://schemas.openxmlformats.org/presentationml/2006/main">
  <p:tag name="PA" val="v5.1.0"/>
</p:tagLst>
</file>

<file path=ppt/tags/tag25.xml><?xml version="1.0" encoding="utf-8"?>
<p:tagLst xmlns:a="http://schemas.openxmlformats.org/drawingml/2006/main" xmlns:r="http://schemas.openxmlformats.org/officeDocument/2006/relationships" xmlns:p="http://schemas.openxmlformats.org/presentationml/2006/main">
  <p:tag name="PA" val="v5.1.0"/>
</p:tagLst>
</file>

<file path=ppt/tags/tag26.xml><?xml version="1.0" encoding="utf-8"?>
<p:tagLst xmlns:a="http://schemas.openxmlformats.org/drawingml/2006/main" xmlns:r="http://schemas.openxmlformats.org/officeDocument/2006/relationships" xmlns:p="http://schemas.openxmlformats.org/presentationml/2006/main">
  <p:tag name="PA" val="v5.1.2"/>
</p:tagLst>
</file>

<file path=ppt/tags/tag27.xml><?xml version="1.0" encoding="utf-8"?>
<p:tagLst xmlns:a="http://schemas.openxmlformats.org/drawingml/2006/main" xmlns:r="http://schemas.openxmlformats.org/officeDocument/2006/relationships" xmlns:p="http://schemas.openxmlformats.org/presentationml/2006/main">
  <p:tag name="PA" val="v5.1.2"/>
</p:tagLst>
</file>

<file path=ppt/tags/tag28.xml><?xml version="1.0" encoding="utf-8"?>
<p:tagLst xmlns:a="http://schemas.openxmlformats.org/drawingml/2006/main" xmlns:r="http://schemas.openxmlformats.org/officeDocument/2006/relationships" xmlns:p="http://schemas.openxmlformats.org/presentationml/2006/main">
  <p:tag name="PA" val="v5.1.2"/>
</p:tagLst>
</file>

<file path=ppt/tags/tag29.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30.xml><?xml version="1.0" encoding="utf-8"?>
<p:tagLst xmlns:a="http://schemas.openxmlformats.org/drawingml/2006/main" xmlns:r="http://schemas.openxmlformats.org/officeDocument/2006/relationships" xmlns:p="http://schemas.openxmlformats.org/presentationml/2006/main">
  <p:tag name="PA" val="v5.1.2"/>
</p:tagLst>
</file>

<file path=ppt/tags/tag31.xml><?xml version="1.0" encoding="utf-8"?>
<p:tagLst xmlns:a="http://schemas.openxmlformats.org/drawingml/2006/main" xmlns:r="http://schemas.openxmlformats.org/officeDocument/2006/relationships" xmlns:p="http://schemas.openxmlformats.org/presentationml/2006/main">
  <p:tag name="PA" val="v5.1.2"/>
</p:tagLst>
</file>

<file path=ppt/tags/tag32.xml><?xml version="1.0" encoding="utf-8"?>
<p:tagLst xmlns:a="http://schemas.openxmlformats.org/drawingml/2006/main" xmlns:r="http://schemas.openxmlformats.org/officeDocument/2006/relationships" xmlns:p="http://schemas.openxmlformats.org/presentationml/2006/main">
  <p:tag name="PA" val="v5.1.2"/>
</p:tagLst>
</file>

<file path=ppt/tags/tag33.xml><?xml version="1.0" encoding="utf-8"?>
<p:tagLst xmlns:a="http://schemas.openxmlformats.org/drawingml/2006/main" xmlns:r="http://schemas.openxmlformats.org/officeDocument/2006/relationships" xmlns:p="http://schemas.openxmlformats.org/presentationml/2006/main">
  <p:tag name="PA" val="v5.1.2"/>
</p:tagLst>
</file>

<file path=ppt/tags/tag34.xml><?xml version="1.0" encoding="utf-8"?>
<p:tagLst xmlns:a="http://schemas.openxmlformats.org/drawingml/2006/main" xmlns:r="http://schemas.openxmlformats.org/officeDocument/2006/relationships" xmlns:p="http://schemas.openxmlformats.org/presentationml/2006/main">
  <p:tag name="PA" val="v5.1.2"/>
</p:tagLst>
</file>

<file path=ppt/tags/tag35.xml><?xml version="1.0" encoding="utf-8"?>
<p:tagLst xmlns:a="http://schemas.openxmlformats.org/drawingml/2006/main" xmlns:r="http://schemas.openxmlformats.org/officeDocument/2006/relationships" xmlns:p="http://schemas.openxmlformats.org/presentationml/2006/main">
  <p:tag name="PA" val="v5.1.2"/>
</p:tagLst>
</file>

<file path=ppt/tags/tag36.xml><?xml version="1.0" encoding="utf-8"?>
<p:tagLst xmlns:a="http://schemas.openxmlformats.org/drawingml/2006/main" xmlns:r="http://schemas.openxmlformats.org/officeDocument/2006/relationships" xmlns:p="http://schemas.openxmlformats.org/presentationml/2006/main">
  <p:tag name="PA" val="v5.1.2"/>
</p:tagLst>
</file>

<file path=ppt/tags/tag37.xml><?xml version="1.0" encoding="utf-8"?>
<p:tagLst xmlns:a="http://schemas.openxmlformats.org/drawingml/2006/main" xmlns:r="http://schemas.openxmlformats.org/officeDocument/2006/relationships" xmlns:p="http://schemas.openxmlformats.org/presentationml/2006/main">
  <p:tag name="PA" val="v5.1.2"/>
</p:tagLst>
</file>

<file path=ppt/tags/tag38.xml><?xml version="1.0" encoding="utf-8"?>
<p:tagLst xmlns:a="http://schemas.openxmlformats.org/drawingml/2006/main" xmlns:r="http://schemas.openxmlformats.org/officeDocument/2006/relationships" xmlns:p="http://schemas.openxmlformats.org/presentationml/2006/main">
  <p:tag name="PA" val="v5.1.2"/>
</p:tagLst>
</file>

<file path=ppt/tags/tag39.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0"/>
</p:tagLst>
</file>

<file path=ppt/tags/tag40.xml><?xml version="1.0" encoding="utf-8"?>
<p:tagLst xmlns:a="http://schemas.openxmlformats.org/drawingml/2006/main" xmlns:r="http://schemas.openxmlformats.org/officeDocument/2006/relationships" xmlns:p="http://schemas.openxmlformats.org/presentationml/2006/main">
  <p:tag name="PA" val="v5.1.2"/>
</p:tagLst>
</file>

<file path=ppt/tags/tag41.xml><?xml version="1.0" encoding="utf-8"?>
<p:tagLst xmlns:a="http://schemas.openxmlformats.org/drawingml/2006/main" xmlns:r="http://schemas.openxmlformats.org/officeDocument/2006/relationships" xmlns:p="http://schemas.openxmlformats.org/presentationml/2006/main">
  <p:tag name="PA" val="v5.1.2"/>
</p:tagLst>
</file>

<file path=ppt/tags/tag42.xml><?xml version="1.0" encoding="utf-8"?>
<p:tagLst xmlns:a="http://schemas.openxmlformats.org/drawingml/2006/main" xmlns:r="http://schemas.openxmlformats.org/officeDocument/2006/relationships" xmlns:p="http://schemas.openxmlformats.org/presentationml/2006/main">
  <p:tag name="PA" val="v5.1.2"/>
</p:tagLst>
</file>

<file path=ppt/tags/tag43.xml><?xml version="1.0" encoding="utf-8"?>
<p:tagLst xmlns:a="http://schemas.openxmlformats.org/drawingml/2006/main" xmlns:r="http://schemas.openxmlformats.org/officeDocument/2006/relationships" xmlns:p="http://schemas.openxmlformats.org/presentationml/2006/main">
  <p:tag name="PA" val="v5.1.2"/>
</p:tagLst>
</file>

<file path=ppt/tags/tag44.xml><?xml version="1.0" encoding="utf-8"?>
<p:tagLst xmlns:a="http://schemas.openxmlformats.org/drawingml/2006/main" xmlns:r="http://schemas.openxmlformats.org/officeDocument/2006/relationships" xmlns:p="http://schemas.openxmlformats.org/presentationml/2006/main">
  <p:tag name="PA" val="v5.1.0"/>
</p:tagLst>
</file>

<file path=ppt/tags/tag45.xml><?xml version="1.0" encoding="utf-8"?>
<p:tagLst xmlns:a="http://schemas.openxmlformats.org/drawingml/2006/main" xmlns:r="http://schemas.openxmlformats.org/officeDocument/2006/relationships" xmlns:p="http://schemas.openxmlformats.org/presentationml/2006/main">
  <p:tag name="PA" val="v5.1.1"/>
</p:tagLst>
</file>

<file path=ppt/tags/tag46.xml><?xml version="1.0" encoding="utf-8"?>
<p:tagLst xmlns:a="http://schemas.openxmlformats.org/drawingml/2006/main" xmlns:r="http://schemas.openxmlformats.org/officeDocument/2006/relationships" xmlns:p="http://schemas.openxmlformats.org/presentationml/2006/main">
  <p:tag name="PA" val="v5.1.1"/>
</p:tagLst>
</file>

<file path=ppt/tags/tag47.xml><?xml version="1.0" encoding="utf-8"?>
<p:tagLst xmlns:a="http://schemas.openxmlformats.org/drawingml/2006/main" xmlns:r="http://schemas.openxmlformats.org/officeDocument/2006/relationships" xmlns:p="http://schemas.openxmlformats.org/presentationml/2006/main">
  <p:tag name="PA" val="v5.1.1"/>
</p:tagLst>
</file>

<file path=ppt/tags/tag48.xml><?xml version="1.0" encoding="utf-8"?>
<p:tagLst xmlns:a="http://schemas.openxmlformats.org/drawingml/2006/main" xmlns:r="http://schemas.openxmlformats.org/officeDocument/2006/relationships" xmlns:p="http://schemas.openxmlformats.org/presentationml/2006/main">
  <p:tag name="PA" val="v5.1.0"/>
</p:tagLst>
</file>

<file path=ppt/tags/tag49.xml><?xml version="1.0" encoding="utf-8"?>
<p:tagLst xmlns:a="http://schemas.openxmlformats.org/drawingml/2006/main" xmlns:r="http://schemas.openxmlformats.org/officeDocument/2006/relationships" xmlns:p="http://schemas.openxmlformats.org/presentationml/2006/main">
  <p:tag name="PA" val="v5.1.0"/>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ags/tag50.xml><?xml version="1.0" encoding="utf-8"?>
<p:tagLst xmlns:a="http://schemas.openxmlformats.org/drawingml/2006/main" xmlns:r="http://schemas.openxmlformats.org/officeDocument/2006/relationships" xmlns:p="http://schemas.openxmlformats.org/presentationml/2006/main">
  <p:tag name="PA" val="v5.1.0"/>
</p:tagLst>
</file>

<file path=ppt/tags/tag51.xml><?xml version="1.0" encoding="utf-8"?>
<p:tagLst xmlns:a="http://schemas.openxmlformats.org/drawingml/2006/main" xmlns:r="http://schemas.openxmlformats.org/officeDocument/2006/relationships" xmlns:p="http://schemas.openxmlformats.org/presentationml/2006/main">
  <p:tag name="PA" val="v5.1.0"/>
</p:tagLst>
</file>

<file path=ppt/tags/tag52.xml><?xml version="1.0" encoding="utf-8"?>
<p:tagLst xmlns:a="http://schemas.openxmlformats.org/drawingml/2006/main" xmlns:r="http://schemas.openxmlformats.org/officeDocument/2006/relationships" xmlns:p="http://schemas.openxmlformats.org/presentationml/2006/main">
  <p:tag name="PA" val="v5.1.0"/>
</p:tagLst>
</file>

<file path=ppt/tags/tag53.xml><?xml version="1.0" encoding="utf-8"?>
<p:tagLst xmlns:a="http://schemas.openxmlformats.org/drawingml/2006/main" xmlns:r="http://schemas.openxmlformats.org/officeDocument/2006/relationships" xmlns:p="http://schemas.openxmlformats.org/presentationml/2006/main">
  <p:tag name="PA" val="v5.1.0"/>
</p:tagLst>
</file>

<file path=ppt/tags/tag54.xml><?xml version="1.0" encoding="utf-8"?>
<p:tagLst xmlns:a="http://schemas.openxmlformats.org/drawingml/2006/main" xmlns:r="http://schemas.openxmlformats.org/officeDocument/2006/relationships" xmlns:p="http://schemas.openxmlformats.org/presentationml/2006/main">
  <p:tag name="PA" val="v5.1.0"/>
</p:tagLst>
</file>

<file path=ppt/tags/tag55.xml><?xml version="1.0" encoding="utf-8"?>
<p:tagLst xmlns:a="http://schemas.openxmlformats.org/drawingml/2006/main" xmlns:r="http://schemas.openxmlformats.org/officeDocument/2006/relationships" xmlns:p="http://schemas.openxmlformats.org/presentationml/2006/main">
  <p:tag name="PA" val="v5.1.0"/>
</p:tagLst>
</file>

<file path=ppt/tags/tag56.xml><?xml version="1.0" encoding="utf-8"?>
<p:tagLst xmlns:a="http://schemas.openxmlformats.org/drawingml/2006/main" xmlns:r="http://schemas.openxmlformats.org/officeDocument/2006/relationships" xmlns:p="http://schemas.openxmlformats.org/presentationml/2006/main">
  <p:tag name="PA" val="v5.1.0"/>
</p:tagLst>
</file>

<file path=ppt/tags/tag57.xml><?xml version="1.0" encoding="utf-8"?>
<p:tagLst xmlns:a="http://schemas.openxmlformats.org/drawingml/2006/main" xmlns:r="http://schemas.openxmlformats.org/officeDocument/2006/relationships" xmlns:p="http://schemas.openxmlformats.org/presentationml/2006/main">
  <p:tag name="PA" val="v5.1.0"/>
</p:tagLst>
</file>

<file path=ppt/tags/tag58.xml><?xml version="1.0" encoding="utf-8"?>
<p:tagLst xmlns:a="http://schemas.openxmlformats.org/drawingml/2006/main" xmlns:r="http://schemas.openxmlformats.org/officeDocument/2006/relationships" xmlns:p="http://schemas.openxmlformats.org/presentationml/2006/main">
  <p:tag name="PA" val="v5.1.0"/>
</p:tagLst>
</file>

<file path=ppt/tags/tag59.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5.1.0"/>
</p:tagLst>
</file>

<file path=ppt/tags/tag60.xml><?xml version="1.0" encoding="utf-8"?>
<p:tagLst xmlns:a="http://schemas.openxmlformats.org/drawingml/2006/main" xmlns:r="http://schemas.openxmlformats.org/officeDocument/2006/relationships" xmlns:p="http://schemas.openxmlformats.org/presentationml/2006/main">
  <p:tag name="PA" val="v5.1.0"/>
</p:tagLst>
</file>

<file path=ppt/tags/tag61.xml><?xml version="1.0" encoding="utf-8"?>
<p:tagLst xmlns:a="http://schemas.openxmlformats.org/drawingml/2006/main" xmlns:r="http://schemas.openxmlformats.org/officeDocument/2006/relationships" xmlns:p="http://schemas.openxmlformats.org/presentationml/2006/main">
  <p:tag name="PA" val="v5.1.0"/>
</p:tagLst>
</file>

<file path=ppt/tags/tag62.xml><?xml version="1.0" encoding="utf-8"?>
<p:tagLst xmlns:a="http://schemas.openxmlformats.org/drawingml/2006/main" xmlns:r="http://schemas.openxmlformats.org/officeDocument/2006/relationships" xmlns:p="http://schemas.openxmlformats.org/presentationml/2006/main">
  <p:tag name="PA" val="v5.1.0"/>
</p:tagLst>
</file>

<file path=ppt/tags/tag63.xml><?xml version="1.0" encoding="utf-8"?>
<p:tagLst xmlns:a="http://schemas.openxmlformats.org/drawingml/2006/main" xmlns:r="http://schemas.openxmlformats.org/officeDocument/2006/relationships" xmlns:p="http://schemas.openxmlformats.org/presentationml/2006/main">
  <p:tag name="PA" val="v5.1.0"/>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67.xml><?xml version="1.0" encoding="utf-8"?>
<p:tagLst xmlns:a="http://schemas.openxmlformats.org/drawingml/2006/main" xmlns:r="http://schemas.openxmlformats.org/officeDocument/2006/relationships" xmlns:p="http://schemas.openxmlformats.org/presentationml/2006/main">
  <p:tag name="PA" val="v5.1.0"/>
</p:tagLst>
</file>

<file path=ppt/tags/tag68.xml><?xml version="1.0" encoding="utf-8"?>
<p:tagLst xmlns:a="http://schemas.openxmlformats.org/drawingml/2006/main" xmlns:r="http://schemas.openxmlformats.org/officeDocument/2006/relationships" xmlns:p="http://schemas.openxmlformats.org/presentationml/2006/main">
  <p:tag name="PA" val="v5.1.0"/>
</p:tagLst>
</file>

<file path=ppt/tags/tag69.xml><?xml version="1.0" encoding="utf-8"?>
<p:tagLst xmlns:a="http://schemas.openxmlformats.org/drawingml/2006/main" xmlns:r="http://schemas.openxmlformats.org/officeDocument/2006/relationships" xmlns:p="http://schemas.openxmlformats.org/presentationml/2006/main">
  <p:tag name="PA" val="v5.1.0"/>
</p:tagLst>
</file>

<file path=ppt/tags/tag7.xml><?xml version="1.0" encoding="utf-8"?>
<p:tagLst xmlns:a="http://schemas.openxmlformats.org/drawingml/2006/main" xmlns:r="http://schemas.openxmlformats.org/officeDocument/2006/relationships" xmlns:p="http://schemas.openxmlformats.org/presentationml/2006/main">
  <p:tag name="PA" val="v5.1.0"/>
</p:tagLst>
</file>

<file path=ppt/tags/tag70.xml><?xml version="1.0" encoding="utf-8"?>
<p:tagLst xmlns:a="http://schemas.openxmlformats.org/drawingml/2006/main" xmlns:r="http://schemas.openxmlformats.org/officeDocument/2006/relationships" xmlns:p="http://schemas.openxmlformats.org/presentationml/2006/main">
  <p:tag name="PA" val="v5.1.0"/>
</p:tagLst>
</file>

<file path=ppt/tags/tag71.xml><?xml version="1.0" encoding="utf-8"?>
<p:tagLst xmlns:a="http://schemas.openxmlformats.org/drawingml/2006/main" xmlns:r="http://schemas.openxmlformats.org/officeDocument/2006/relationships" xmlns:p="http://schemas.openxmlformats.org/presentationml/2006/main">
  <p:tag name="PA" val="v5.1.0"/>
</p:tagLst>
</file>

<file path=ppt/tags/tag72.xml><?xml version="1.0" encoding="utf-8"?>
<p:tagLst xmlns:a="http://schemas.openxmlformats.org/drawingml/2006/main" xmlns:r="http://schemas.openxmlformats.org/officeDocument/2006/relationships" xmlns:p="http://schemas.openxmlformats.org/presentationml/2006/main">
  <p:tag name="PA" val="v5.1.0"/>
</p:tagLst>
</file>

<file path=ppt/tags/tag73.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Other"/>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Other"/>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Other"/>
  <p:tag name="MH_ORDER" val="3"/>
</p:tagLst>
</file>

<file path=ppt/tags/tag77.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Other"/>
  <p:tag name="MH_ORDER" val="4"/>
</p:tagLst>
</file>

<file path=ppt/tags/tag78.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SubTitle"/>
  <p:tag name="MH_ORDER" val="2"/>
</p:tagLst>
</file>

<file path=ppt/tags/tag79.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PA" val="v5.1.0"/>
</p:tagLst>
</file>

<file path=ppt/tags/tag80.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Other"/>
  <p:tag name="MH_ORDER" val="6"/>
</p:tagLst>
</file>

<file path=ppt/tags/tag81.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SubTitle"/>
  <p:tag name="MH_ORDER" val="3"/>
</p:tagLst>
</file>

<file path=ppt/tags/tag82.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Other"/>
  <p:tag name="MH_ORDER" val="7"/>
</p:tagLst>
</file>

<file path=ppt/tags/tag83.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Other"/>
  <p:tag name="MH_ORDER" val="8"/>
</p:tagLst>
</file>

<file path=ppt/tags/tag84.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SubTitle"/>
  <p:tag name="MH_ORDER" val="4"/>
</p:tagLst>
</file>

<file path=ppt/tags/tag85.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Other"/>
  <p:tag name="MH_ORDER" val="9"/>
</p:tagLst>
</file>

<file path=ppt/tags/tag86.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Other"/>
  <p:tag name="MH_ORDER" val="10"/>
</p:tagLst>
</file>

<file path=ppt/tags/tag87.xml><?xml version="1.0" encoding="utf-8"?>
<p:tagLst xmlns:a="http://schemas.openxmlformats.org/drawingml/2006/main" xmlns:r="http://schemas.openxmlformats.org/officeDocument/2006/relationships" xmlns:p="http://schemas.openxmlformats.org/presentationml/2006/main">
  <p:tag name="MH" val="20180109163404"/>
  <p:tag name="MH_LIBRARY" val="GRAPHIC"/>
  <p:tag name="MH_TYPE" val="SubTitle"/>
  <p:tag name="MH_ORDER" val="5"/>
</p:tagLst>
</file>

<file path=ppt/tags/tag88.xml><?xml version="1.0" encoding="utf-8"?>
<p:tagLst xmlns:a="http://schemas.openxmlformats.org/drawingml/2006/main" xmlns:r="http://schemas.openxmlformats.org/officeDocument/2006/relationships" xmlns:p="http://schemas.openxmlformats.org/presentationml/2006/main">
  <p:tag name="PA" val="v5.1.1"/>
</p:tagLst>
</file>

<file path=ppt/tags/tag89.xml><?xml version="1.0" encoding="utf-8"?>
<p:tagLst xmlns:a="http://schemas.openxmlformats.org/drawingml/2006/main" xmlns:r="http://schemas.openxmlformats.org/officeDocument/2006/relationships" xmlns:p="http://schemas.openxmlformats.org/presentationml/2006/main">
  <p:tag name="PA" val="v5.1.0"/>
</p:tagLst>
</file>

<file path=ppt/tags/tag9.xml><?xml version="1.0" encoding="utf-8"?>
<p:tagLst xmlns:a="http://schemas.openxmlformats.org/drawingml/2006/main" xmlns:r="http://schemas.openxmlformats.org/officeDocument/2006/relationships" xmlns:p="http://schemas.openxmlformats.org/presentationml/2006/main">
  <p:tag name="PA" val="v5.1.0"/>
</p:tagLst>
</file>

<file path=ppt/tags/tag90.xml><?xml version="1.0" encoding="utf-8"?>
<p:tagLst xmlns:a="http://schemas.openxmlformats.org/drawingml/2006/main" xmlns:r="http://schemas.openxmlformats.org/officeDocument/2006/relationships" xmlns:p="http://schemas.openxmlformats.org/presentationml/2006/main">
  <p:tag name="PA" val="v5.1.0"/>
</p:tagLst>
</file>

<file path=ppt/tags/tag91.xml><?xml version="1.0" encoding="utf-8"?>
<p:tagLst xmlns:a="http://schemas.openxmlformats.org/drawingml/2006/main" xmlns:r="http://schemas.openxmlformats.org/officeDocument/2006/relationships" xmlns:p="http://schemas.openxmlformats.org/presentationml/2006/main">
  <p:tag name="PA" val="v5.1.0"/>
</p:tagLst>
</file>

<file path=ppt/tags/tag92.xml><?xml version="1.0" encoding="utf-8"?>
<p:tagLst xmlns:a="http://schemas.openxmlformats.org/drawingml/2006/main" xmlns:r="http://schemas.openxmlformats.org/officeDocument/2006/relationships" xmlns:p="http://schemas.openxmlformats.org/presentationml/2006/main">
  <p:tag name="PA" val="v5.1.0"/>
</p:tagLst>
</file>

<file path=ppt/tags/tag93.xml><?xml version="1.0" encoding="utf-8"?>
<p:tagLst xmlns:a="http://schemas.openxmlformats.org/drawingml/2006/main" xmlns:r="http://schemas.openxmlformats.org/officeDocument/2006/relationships" xmlns:p="http://schemas.openxmlformats.org/presentationml/2006/main">
  <p:tag name="PA" val="v5.1.0"/>
</p:tagLst>
</file>

<file path=ppt/tags/tag94.xml><?xml version="1.0" encoding="utf-8"?>
<p:tagLst xmlns:a="http://schemas.openxmlformats.org/drawingml/2006/main" xmlns:r="http://schemas.openxmlformats.org/officeDocument/2006/relationships" xmlns:p="http://schemas.openxmlformats.org/presentationml/2006/main">
  <p:tag name="PA" val="v5.1.0"/>
</p:tagLst>
</file>

<file path=ppt/tags/tag95.xml><?xml version="1.0" encoding="utf-8"?>
<p:tagLst xmlns:a="http://schemas.openxmlformats.org/drawingml/2006/main" xmlns:r="http://schemas.openxmlformats.org/officeDocument/2006/relationships" xmlns:p="http://schemas.openxmlformats.org/presentationml/2006/main">
  <p:tag name="PA" val="v5.1.0"/>
</p:tagLst>
</file>

<file path=ppt/tags/tag96.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Office 主题​​">
  <a:themeElements>
    <a:clrScheme name="自定义 20">
      <a:dk1>
        <a:srgbClr val="000000"/>
      </a:dk1>
      <a:lt1>
        <a:srgbClr val="FFFFFF"/>
      </a:lt1>
      <a:dk2>
        <a:srgbClr val="44546A"/>
      </a:dk2>
      <a:lt2>
        <a:srgbClr val="E7E6E6"/>
      </a:lt2>
      <a:accent1>
        <a:srgbClr val="00709F"/>
      </a:accent1>
      <a:accent2>
        <a:srgbClr val="00447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1002</Words>
  <Application>Microsoft Office PowerPoint</Application>
  <PresentationFormat>宽屏</PresentationFormat>
  <Paragraphs>192</Paragraphs>
  <Slides>16</Slides>
  <Notes>16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Bebas</vt:lpstr>
      <vt:lpstr>Source Han Sans SC</vt:lpstr>
      <vt:lpstr>等线</vt:lpstr>
      <vt:lpstr>等线 Light</vt:lpstr>
      <vt:lpstr>仿宋_GB2312</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蓝色商务杂志风企业宣传PPT模板</dc:title>
  <dc:creator>Administrater</dc:creator>
  <cp:lastModifiedBy>PEI YA</cp:lastModifiedBy>
  <cp:revision>70</cp:revision>
  <dcterms:created xsi:type="dcterms:W3CDTF">2019-05-22T10:24:00Z</dcterms:created>
  <dcterms:modified xsi:type="dcterms:W3CDTF">2020-12-25T02:11:29Z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