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1" r:id="rId3"/>
  </p:sldMasterIdLst>
  <p:notesMasterIdLst>
    <p:notesMasterId r:id="rId14"/>
  </p:notesMasterIdLst>
  <p:sldIdLst>
    <p:sldId id="347" r:id="rId4"/>
    <p:sldId id="328" r:id="rId5"/>
    <p:sldId id="364" r:id="rId6"/>
    <p:sldId id="365" r:id="rId7"/>
    <p:sldId id="367" r:id="rId8"/>
    <p:sldId id="368" r:id="rId9"/>
    <p:sldId id="369" r:id="rId10"/>
    <p:sldId id="370" r:id="rId11"/>
    <p:sldId id="371" r:id="rId12"/>
    <p:sldId id="372" r:id="rId13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2B395C"/>
    <a:srgbClr val="DD9540"/>
    <a:srgbClr val="DF9E40"/>
    <a:srgbClr val="E9C474"/>
    <a:srgbClr val="E5583A"/>
    <a:srgbClr val="F6C6BD"/>
    <a:srgbClr val="69B0C3"/>
    <a:srgbClr val="CAE3EA"/>
    <a:srgbClr val="1489B4"/>
    <a:srgbClr val="FF39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 autoAdjust="0"/>
  </p:normalViewPr>
  <p:slideViewPr>
    <p:cSldViewPr snapToGrid="0" showGuides="1">
      <p:cViewPr>
        <p:scale>
          <a:sx n="69" d="100"/>
          <a:sy n="69" d="100"/>
        </p:scale>
        <p:origin x="-966" y="-528"/>
      </p:cViewPr>
      <p:guideLst>
        <p:guide orient="horz" pos="2198"/>
        <p:guide pos="53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8" Type="http://schemas.openxmlformats.org/officeDocument/2006/relationships/tags" Target="tags/tag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363954-06A4-4127-B532-988CDE260FA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460C53-93B5-4DDA-9768-91712EC29B6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占位符 12"/>
          <p:cNvSpPr>
            <a:spLocks noGrp="1"/>
          </p:cNvSpPr>
          <p:nvPr>
            <p:ph type="pic" sz="quarter" idx="10"/>
          </p:nvPr>
        </p:nvSpPr>
        <p:spPr>
          <a:xfrm>
            <a:off x="1175655" y="976086"/>
            <a:ext cx="5355003" cy="4931228"/>
          </a:xfrm>
          <a:custGeom>
            <a:avLst/>
            <a:gdLst>
              <a:gd name="connsiteX0" fmla="*/ 3441780 w 5355003"/>
              <a:gd name="connsiteY0" fmla="*/ 1140346 h 4931228"/>
              <a:gd name="connsiteX1" fmla="*/ 4105307 w 5355003"/>
              <a:gd name="connsiteY1" fmla="*/ 1140346 h 4931228"/>
              <a:gd name="connsiteX2" fmla="*/ 4258961 w 5355003"/>
              <a:gd name="connsiteY2" fmla="*/ 1294000 h 4931228"/>
              <a:gd name="connsiteX3" fmla="*/ 4258961 w 5355003"/>
              <a:gd name="connsiteY3" fmla="*/ 4777574 h 4931228"/>
              <a:gd name="connsiteX4" fmla="*/ 4105307 w 5355003"/>
              <a:gd name="connsiteY4" fmla="*/ 4931228 h 4931228"/>
              <a:gd name="connsiteX5" fmla="*/ 3441780 w 5355003"/>
              <a:gd name="connsiteY5" fmla="*/ 4931228 h 4931228"/>
              <a:gd name="connsiteX6" fmla="*/ 3288126 w 5355003"/>
              <a:gd name="connsiteY6" fmla="*/ 4777574 h 4931228"/>
              <a:gd name="connsiteX7" fmla="*/ 3288126 w 5355003"/>
              <a:gd name="connsiteY7" fmla="*/ 1294000 h 4931228"/>
              <a:gd name="connsiteX8" fmla="*/ 3441780 w 5355003"/>
              <a:gd name="connsiteY8" fmla="*/ 1140346 h 4931228"/>
              <a:gd name="connsiteX9" fmla="*/ 153654 w 5355003"/>
              <a:gd name="connsiteY9" fmla="*/ 739684 h 4931228"/>
              <a:gd name="connsiteX10" fmla="*/ 817182 w 5355003"/>
              <a:gd name="connsiteY10" fmla="*/ 739684 h 4931228"/>
              <a:gd name="connsiteX11" fmla="*/ 970836 w 5355003"/>
              <a:gd name="connsiteY11" fmla="*/ 893338 h 4931228"/>
              <a:gd name="connsiteX12" fmla="*/ 970836 w 5355003"/>
              <a:gd name="connsiteY12" fmla="*/ 4376912 h 4931228"/>
              <a:gd name="connsiteX13" fmla="*/ 817182 w 5355003"/>
              <a:gd name="connsiteY13" fmla="*/ 4530566 h 4931228"/>
              <a:gd name="connsiteX14" fmla="*/ 153654 w 5355003"/>
              <a:gd name="connsiteY14" fmla="*/ 4530566 h 4931228"/>
              <a:gd name="connsiteX15" fmla="*/ 0 w 5355003"/>
              <a:gd name="connsiteY15" fmla="*/ 4376912 h 4931228"/>
              <a:gd name="connsiteX16" fmla="*/ 0 w 5355003"/>
              <a:gd name="connsiteY16" fmla="*/ 893338 h 4931228"/>
              <a:gd name="connsiteX17" fmla="*/ 153654 w 5355003"/>
              <a:gd name="connsiteY17" fmla="*/ 739684 h 4931228"/>
              <a:gd name="connsiteX18" fmla="*/ 2345738 w 5355003"/>
              <a:gd name="connsiteY18" fmla="*/ 416072 h 4931228"/>
              <a:gd name="connsiteX19" fmla="*/ 3009265 w 5355003"/>
              <a:gd name="connsiteY19" fmla="*/ 416072 h 4931228"/>
              <a:gd name="connsiteX20" fmla="*/ 3162919 w 5355003"/>
              <a:gd name="connsiteY20" fmla="*/ 569726 h 4931228"/>
              <a:gd name="connsiteX21" fmla="*/ 3162919 w 5355003"/>
              <a:gd name="connsiteY21" fmla="*/ 4053300 h 4931228"/>
              <a:gd name="connsiteX22" fmla="*/ 3009265 w 5355003"/>
              <a:gd name="connsiteY22" fmla="*/ 4206955 h 4931228"/>
              <a:gd name="connsiteX23" fmla="*/ 2345738 w 5355003"/>
              <a:gd name="connsiteY23" fmla="*/ 4206955 h 4931228"/>
              <a:gd name="connsiteX24" fmla="*/ 2192084 w 5355003"/>
              <a:gd name="connsiteY24" fmla="*/ 4053300 h 4931228"/>
              <a:gd name="connsiteX25" fmla="*/ 2192084 w 5355003"/>
              <a:gd name="connsiteY25" fmla="*/ 569726 h 4931228"/>
              <a:gd name="connsiteX26" fmla="*/ 2345738 w 5355003"/>
              <a:gd name="connsiteY26" fmla="*/ 416072 h 4931228"/>
              <a:gd name="connsiteX27" fmla="*/ 4537822 w 5355003"/>
              <a:gd name="connsiteY27" fmla="*/ 416071 h 4931228"/>
              <a:gd name="connsiteX28" fmla="*/ 5201349 w 5355003"/>
              <a:gd name="connsiteY28" fmla="*/ 416071 h 4931228"/>
              <a:gd name="connsiteX29" fmla="*/ 5355003 w 5355003"/>
              <a:gd name="connsiteY29" fmla="*/ 569725 h 4931228"/>
              <a:gd name="connsiteX30" fmla="*/ 5355003 w 5355003"/>
              <a:gd name="connsiteY30" fmla="*/ 4053299 h 4931228"/>
              <a:gd name="connsiteX31" fmla="*/ 5201349 w 5355003"/>
              <a:gd name="connsiteY31" fmla="*/ 4206953 h 4931228"/>
              <a:gd name="connsiteX32" fmla="*/ 4537822 w 5355003"/>
              <a:gd name="connsiteY32" fmla="*/ 4206953 h 4931228"/>
              <a:gd name="connsiteX33" fmla="*/ 4384168 w 5355003"/>
              <a:gd name="connsiteY33" fmla="*/ 4053299 h 4931228"/>
              <a:gd name="connsiteX34" fmla="*/ 4384168 w 5355003"/>
              <a:gd name="connsiteY34" fmla="*/ 569725 h 4931228"/>
              <a:gd name="connsiteX35" fmla="*/ 4537822 w 5355003"/>
              <a:gd name="connsiteY35" fmla="*/ 416071 h 4931228"/>
              <a:gd name="connsiteX36" fmla="*/ 1249696 w 5355003"/>
              <a:gd name="connsiteY36" fmla="*/ 0 h 4931228"/>
              <a:gd name="connsiteX37" fmla="*/ 1913224 w 5355003"/>
              <a:gd name="connsiteY37" fmla="*/ 0 h 4931228"/>
              <a:gd name="connsiteX38" fmla="*/ 2066878 w 5355003"/>
              <a:gd name="connsiteY38" fmla="*/ 153654 h 4931228"/>
              <a:gd name="connsiteX39" fmla="*/ 2066878 w 5355003"/>
              <a:gd name="connsiteY39" fmla="*/ 3637229 h 4931228"/>
              <a:gd name="connsiteX40" fmla="*/ 1913224 w 5355003"/>
              <a:gd name="connsiteY40" fmla="*/ 3790883 h 4931228"/>
              <a:gd name="connsiteX41" fmla="*/ 1249696 w 5355003"/>
              <a:gd name="connsiteY41" fmla="*/ 3790883 h 4931228"/>
              <a:gd name="connsiteX42" fmla="*/ 1096042 w 5355003"/>
              <a:gd name="connsiteY42" fmla="*/ 3637229 h 4931228"/>
              <a:gd name="connsiteX43" fmla="*/ 1096042 w 5355003"/>
              <a:gd name="connsiteY43" fmla="*/ 153654 h 4931228"/>
              <a:gd name="connsiteX44" fmla="*/ 1249696 w 5355003"/>
              <a:gd name="connsiteY44" fmla="*/ 0 h 4931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5355003" h="4931228">
                <a:moveTo>
                  <a:pt x="3441780" y="1140346"/>
                </a:moveTo>
                <a:lnTo>
                  <a:pt x="4105307" y="1140346"/>
                </a:lnTo>
                <a:cubicBezTo>
                  <a:pt x="4190168" y="1140346"/>
                  <a:pt x="4258961" y="1209139"/>
                  <a:pt x="4258961" y="1294000"/>
                </a:cubicBezTo>
                <a:lnTo>
                  <a:pt x="4258961" y="4777574"/>
                </a:lnTo>
                <a:cubicBezTo>
                  <a:pt x="4258961" y="4862435"/>
                  <a:pt x="4190168" y="4931228"/>
                  <a:pt x="4105307" y="4931228"/>
                </a:cubicBezTo>
                <a:lnTo>
                  <a:pt x="3441780" y="4931228"/>
                </a:lnTo>
                <a:cubicBezTo>
                  <a:pt x="3356919" y="4931228"/>
                  <a:pt x="3288126" y="4862435"/>
                  <a:pt x="3288126" y="4777574"/>
                </a:cubicBezTo>
                <a:lnTo>
                  <a:pt x="3288126" y="1294000"/>
                </a:lnTo>
                <a:cubicBezTo>
                  <a:pt x="3288126" y="1209139"/>
                  <a:pt x="3356919" y="1140346"/>
                  <a:pt x="3441780" y="1140346"/>
                </a:cubicBezTo>
                <a:close/>
                <a:moveTo>
                  <a:pt x="153654" y="739684"/>
                </a:moveTo>
                <a:lnTo>
                  <a:pt x="817182" y="739684"/>
                </a:lnTo>
                <a:cubicBezTo>
                  <a:pt x="902043" y="739684"/>
                  <a:pt x="970836" y="808478"/>
                  <a:pt x="970836" y="893338"/>
                </a:cubicBezTo>
                <a:lnTo>
                  <a:pt x="970836" y="4376912"/>
                </a:lnTo>
                <a:cubicBezTo>
                  <a:pt x="970836" y="4461773"/>
                  <a:pt x="902043" y="4530566"/>
                  <a:pt x="817182" y="4530566"/>
                </a:cubicBezTo>
                <a:lnTo>
                  <a:pt x="153654" y="4530566"/>
                </a:lnTo>
                <a:cubicBezTo>
                  <a:pt x="68793" y="4530566"/>
                  <a:pt x="0" y="4461773"/>
                  <a:pt x="0" y="4376912"/>
                </a:cubicBezTo>
                <a:lnTo>
                  <a:pt x="0" y="893338"/>
                </a:lnTo>
                <a:cubicBezTo>
                  <a:pt x="0" y="808478"/>
                  <a:pt x="68793" y="739684"/>
                  <a:pt x="153654" y="739684"/>
                </a:cubicBezTo>
                <a:close/>
                <a:moveTo>
                  <a:pt x="2345738" y="416072"/>
                </a:moveTo>
                <a:lnTo>
                  <a:pt x="3009265" y="416072"/>
                </a:lnTo>
                <a:cubicBezTo>
                  <a:pt x="3094126" y="416072"/>
                  <a:pt x="3162919" y="484865"/>
                  <a:pt x="3162919" y="569726"/>
                </a:cubicBezTo>
                <a:lnTo>
                  <a:pt x="3162919" y="4053300"/>
                </a:lnTo>
                <a:cubicBezTo>
                  <a:pt x="3162919" y="4138161"/>
                  <a:pt x="3094126" y="4206955"/>
                  <a:pt x="3009265" y="4206955"/>
                </a:cubicBezTo>
                <a:lnTo>
                  <a:pt x="2345738" y="4206955"/>
                </a:lnTo>
                <a:cubicBezTo>
                  <a:pt x="2260877" y="4206955"/>
                  <a:pt x="2192084" y="4138161"/>
                  <a:pt x="2192084" y="4053300"/>
                </a:cubicBezTo>
                <a:lnTo>
                  <a:pt x="2192084" y="569726"/>
                </a:lnTo>
                <a:cubicBezTo>
                  <a:pt x="2192084" y="484865"/>
                  <a:pt x="2260877" y="416072"/>
                  <a:pt x="2345738" y="416072"/>
                </a:cubicBezTo>
                <a:close/>
                <a:moveTo>
                  <a:pt x="4537822" y="416071"/>
                </a:moveTo>
                <a:lnTo>
                  <a:pt x="5201349" y="416071"/>
                </a:lnTo>
                <a:cubicBezTo>
                  <a:pt x="5286210" y="416071"/>
                  <a:pt x="5355003" y="484864"/>
                  <a:pt x="5355003" y="569725"/>
                </a:cubicBezTo>
                <a:lnTo>
                  <a:pt x="5355003" y="4053299"/>
                </a:lnTo>
                <a:cubicBezTo>
                  <a:pt x="5355003" y="4138160"/>
                  <a:pt x="5286210" y="4206953"/>
                  <a:pt x="5201349" y="4206953"/>
                </a:cubicBezTo>
                <a:lnTo>
                  <a:pt x="4537822" y="4206953"/>
                </a:lnTo>
                <a:cubicBezTo>
                  <a:pt x="4452961" y="4206953"/>
                  <a:pt x="4384168" y="4138160"/>
                  <a:pt x="4384168" y="4053299"/>
                </a:cubicBezTo>
                <a:lnTo>
                  <a:pt x="4384168" y="569725"/>
                </a:lnTo>
                <a:cubicBezTo>
                  <a:pt x="4384168" y="484864"/>
                  <a:pt x="4452961" y="416071"/>
                  <a:pt x="4537822" y="416071"/>
                </a:cubicBezTo>
                <a:close/>
                <a:moveTo>
                  <a:pt x="1249696" y="0"/>
                </a:moveTo>
                <a:lnTo>
                  <a:pt x="1913224" y="0"/>
                </a:lnTo>
                <a:cubicBezTo>
                  <a:pt x="1998085" y="0"/>
                  <a:pt x="2066878" y="68793"/>
                  <a:pt x="2066878" y="153654"/>
                </a:cubicBezTo>
                <a:lnTo>
                  <a:pt x="2066878" y="3637229"/>
                </a:lnTo>
                <a:cubicBezTo>
                  <a:pt x="2066878" y="3722090"/>
                  <a:pt x="1998085" y="3790883"/>
                  <a:pt x="1913224" y="3790883"/>
                </a:cubicBezTo>
                <a:lnTo>
                  <a:pt x="1249696" y="3790883"/>
                </a:lnTo>
                <a:cubicBezTo>
                  <a:pt x="1164835" y="3790883"/>
                  <a:pt x="1096042" y="3722090"/>
                  <a:pt x="1096042" y="3637229"/>
                </a:cubicBezTo>
                <a:lnTo>
                  <a:pt x="1096042" y="153654"/>
                </a:lnTo>
                <a:cubicBezTo>
                  <a:pt x="1096042" y="68793"/>
                  <a:pt x="1164835" y="0"/>
                  <a:pt x="1249696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19E2A-3F8D-436B-975C-1BD3D9CAF1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1C10-096A-4043-BD51-0EF8555702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19E2A-3F8D-436B-975C-1BD3D9CAF1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1C10-096A-4043-BD51-0EF8555702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19E2A-3F8D-436B-975C-1BD3D9CAF1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1C10-096A-4043-BD51-0EF8555702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19E2A-3F8D-436B-975C-1BD3D9CAF1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1C10-096A-4043-BD51-0EF8555702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占位符 12"/>
          <p:cNvSpPr>
            <a:spLocks noGrp="1"/>
          </p:cNvSpPr>
          <p:nvPr>
            <p:ph type="pic" sz="quarter" idx="10"/>
          </p:nvPr>
        </p:nvSpPr>
        <p:spPr>
          <a:xfrm>
            <a:off x="1175655" y="976086"/>
            <a:ext cx="5355003" cy="4931228"/>
          </a:xfrm>
          <a:custGeom>
            <a:avLst/>
            <a:gdLst>
              <a:gd name="connsiteX0" fmla="*/ 3441780 w 5355003"/>
              <a:gd name="connsiteY0" fmla="*/ 1140346 h 4931228"/>
              <a:gd name="connsiteX1" fmla="*/ 4105307 w 5355003"/>
              <a:gd name="connsiteY1" fmla="*/ 1140346 h 4931228"/>
              <a:gd name="connsiteX2" fmla="*/ 4258961 w 5355003"/>
              <a:gd name="connsiteY2" fmla="*/ 1294000 h 4931228"/>
              <a:gd name="connsiteX3" fmla="*/ 4258961 w 5355003"/>
              <a:gd name="connsiteY3" fmla="*/ 4777574 h 4931228"/>
              <a:gd name="connsiteX4" fmla="*/ 4105307 w 5355003"/>
              <a:gd name="connsiteY4" fmla="*/ 4931228 h 4931228"/>
              <a:gd name="connsiteX5" fmla="*/ 3441780 w 5355003"/>
              <a:gd name="connsiteY5" fmla="*/ 4931228 h 4931228"/>
              <a:gd name="connsiteX6" fmla="*/ 3288126 w 5355003"/>
              <a:gd name="connsiteY6" fmla="*/ 4777574 h 4931228"/>
              <a:gd name="connsiteX7" fmla="*/ 3288126 w 5355003"/>
              <a:gd name="connsiteY7" fmla="*/ 1294000 h 4931228"/>
              <a:gd name="connsiteX8" fmla="*/ 3441780 w 5355003"/>
              <a:gd name="connsiteY8" fmla="*/ 1140346 h 4931228"/>
              <a:gd name="connsiteX9" fmla="*/ 153654 w 5355003"/>
              <a:gd name="connsiteY9" fmla="*/ 739684 h 4931228"/>
              <a:gd name="connsiteX10" fmla="*/ 817182 w 5355003"/>
              <a:gd name="connsiteY10" fmla="*/ 739684 h 4931228"/>
              <a:gd name="connsiteX11" fmla="*/ 970836 w 5355003"/>
              <a:gd name="connsiteY11" fmla="*/ 893338 h 4931228"/>
              <a:gd name="connsiteX12" fmla="*/ 970836 w 5355003"/>
              <a:gd name="connsiteY12" fmla="*/ 4376912 h 4931228"/>
              <a:gd name="connsiteX13" fmla="*/ 817182 w 5355003"/>
              <a:gd name="connsiteY13" fmla="*/ 4530566 h 4931228"/>
              <a:gd name="connsiteX14" fmla="*/ 153654 w 5355003"/>
              <a:gd name="connsiteY14" fmla="*/ 4530566 h 4931228"/>
              <a:gd name="connsiteX15" fmla="*/ 0 w 5355003"/>
              <a:gd name="connsiteY15" fmla="*/ 4376912 h 4931228"/>
              <a:gd name="connsiteX16" fmla="*/ 0 w 5355003"/>
              <a:gd name="connsiteY16" fmla="*/ 893338 h 4931228"/>
              <a:gd name="connsiteX17" fmla="*/ 153654 w 5355003"/>
              <a:gd name="connsiteY17" fmla="*/ 739684 h 4931228"/>
              <a:gd name="connsiteX18" fmla="*/ 2345738 w 5355003"/>
              <a:gd name="connsiteY18" fmla="*/ 416072 h 4931228"/>
              <a:gd name="connsiteX19" fmla="*/ 3009265 w 5355003"/>
              <a:gd name="connsiteY19" fmla="*/ 416072 h 4931228"/>
              <a:gd name="connsiteX20" fmla="*/ 3162919 w 5355003"/>
              <a:gd name="connsiteY20" fmla="*/ 569726 h 4931228"/>
              <a:gd name="connsiteX21" fmla="*/ 3162919 w 5355003"/>
              <a:gd name="connsiteY21" fmla="*/ 4053300 h 4931228"/>
              <a:gd name="connsiteX22" fmla="*/ 3009265 w 5355003"/>
              <a:gd name="connsiteY22" fmla="*/ 4206955 h 4931228"/>
              <a:gd name="connsiteX23" fmla="*/ 2345738 w 5355003"/>
              <a:gd name="connsiteY23" fmla="*/ 4206955 h 4931228"/>
              <a:gd name="connsiteX24" fmla="*/ 2192084 w 5355003"/>
              <a:gd name="connsiteY24" fmla="*/ 4053300 h 4931228"/>
              <a:gd name="connsiteX25" fmla="*/ 2192084 w 5355003"/>
              <a:gd name="connsiteY25" fmla="*/ 569726 h 4931228"/>
              <a:gd name="connsiteX26" fmla="*/ 2345738 w 5355003"/>
              <a:gd name="connsiteY26" fmla="*/ 416072 h 4931228"/>
              <a:gd name="connsiteX27" fmla="*/ 4537822 w 5355003"/>
              <a:gd name="connsiteY27" fmla="*/ 416071 h 4931228"/>
              <a:gd name="connsiteX28" fmla="*/ 5201349 w 5355003"/>
              <a:gd name="connsiteY28" fmla="*/ 416071 h 4931228"/>
              <a:gd name="connsiteX29" fmla="*/ 5355003 w 5355003"/>
              <a:gd name="connsiteY29" fmla="*/ 569725 h 4931228"/>
              <a:gd name="connsiteX30" fmla="*/ 5355003 w 5355003"/>
              <a:gd name="connsiteY30" fmla="*/ 4053299 h 4931228"/>
              <a:gd name="connsiteX31" fmla="*/ 5201349 w 5355003"/>
              <a:gd name="connsiteY31" fmla="*/ 4206953 h 4931228"/>
              <a:gd name="connsiteX32" fmla="*/ 4537822 w 5355003"/>
              <a:gd name="connsiteY32" fmla="*/ 4206953 h 4931228"/>
              <a:gd name="connsiteX33" fmla="*/ 4384168 w 5355003"/>
              <a:gd name="connsiteY33" fmla="*/ 4053299 h 4931228"/>
              <a:gd name="connsiteX34" fmla="*/ 4384168 w 5355003"/>
              <a:gd name="connsiteY34" fmla="*/ 569725 h 4931228"/>
              <a:gd name="connsiteX35" fmla="*/ 4537822 w 5355003"/>
              <a:gd name="connsiteY35" fmla="*/ 416071 h 4931228"/>
              <a:gd name="connsiteX36" fmla="*/ 1249696 w 5355003"/>
              <a:gd name="connsiteY36" fmla="*/ 0 h 4931228"/>
              <a:gd name="connsiteX37" fmla="*/ 1913224 w 5355003"/>
              <a:gd name="connsiteY37" fmla="*/ 0 h 4931228"/>
              <a:gd name="connsiteX38" fmla="*/ 2066878 w 5355003"/>
              <a:gd name="connsiteY38" fmla="*/ 153654 h 4931228"/>
              <a:gd name="connsiteX39" fmla="*/ 2066878 w 5355003"/>
              <a:gd name="connsiteY39" fmla="*/ 3637229 h 4931228"/>
              <a:gd name="connsiteX40" fmla="*/ 1913224 w 5355003"/>
              <a:gd name="connsiteY40" fmla="*/ 3790883 h 4931228"/>
              <a:gd name="connsiteX41" fmla="*/ 1249696 w 5355003"/>
              <a:gd name="connsiteY41" fmla="*/ 3790883 h 4931228"/>
              <a:gd name="connsiteX42" fmla="*/ 1096042 w 5355003"/>
              <a:gd name="connsiteY42" fmla="*/ 3637229 h 4931228"/>
              <a:gd name="connsiteX43" fmla="*/ 1096042 w 5355003"/>
              <a:gd name="connsiteY43" fmla="*/ 153654 h 4931228"/>
              <a:gd name="connsiteX44" fmla="*/ 1249696 w 5355003"/>
              <a:gd name="connsiteY44" fmla="*/ 0 h 4931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5355003" h="4931228">
                <a:moveTo>
                  <a:pt x="3441780" y="1140346"/>
                </a:moveTo>
                <a:lnTo>
                  <a:pt x="4105307" y="1140346"/>
                </a:lnTo>
                <a:cubicBezTo>
                  <a:pt x="4190168" y="1140346"/>
                  <a:pt x="4258961" y="1209139"/>
                  <a:pt x="4258961" y="1294000"/>
                </a:cubicBezTo>
                <a:lnTo>
                  <a:pt x="4258961" y="4777574"/>
                </a:lnTo>
                <a:cubicBezTo>
                  <a:pt x="4258961" y="4862435"/>
                  <a:pt x="4190168" y="4931228"/>
                  <a:pt x="4105307" y="4931228"/>
                </a:cubicBezTo>
                <a:lnTo>
                  <a:pt x="3441780" y="4931228"/>
                </a:lnTo>
                <a:cubicBezTo>
                  <a:pt x="3356919" y="4931228"/>
                  <a:pt x="3288126" y="4862435"/>
                  <a:pt x="3288126" y="4777574"/>
                </a:cubicBezTo>
                <a:lnTo>
                  <a:pt x="3288126" y="1294000"/>
                </a:lnTo>
                <a:cubicBezTo>
                  <a:pt x="3288126" y="1209139"/>
                  <a:pt x="3356919" y="1140346"/>
                  <a:pt x="3441780" y="1140346"/>
                </a:cubicBezTo>
                <a:close/>
                <a:moveTo>
                  <a:pt x="153654" y="739684"/>
                </a:moveTo>
                <a:lnTo>
                  <a:pt x="817182" y="739684"/>
                </a:lnTo>
                <a:cubicBezTo>
                  <a:pt x="902043" y="739684"/>
                  <a:pt x="970836" y="808478"/>
                  <a:pt x="970836" y="893338"/>
                </a:cubicBezTo>
                <a:lnTo>
                  <a:pt x="970836" y="4376912"/>
                </a:lnTo>
                <a:cubicBezTo>
                  <a:pt x="970836" y="4461773"/>
                  <a:pt x="902043" y="4530566"/>
                  <a:pt x="817182" y="4530566"/>
                </a:cubicBezTo>
                <a:lnTo>
                  <a:pt x="153654" y="4530566"/>
                </a:lnTo>
                <a:cubicBezTo>
                  <a:pt x="68793" y="4530566"/>
                  <a:pt x="0" y="4461773"/>
                  <a:pt x="0" y="4376912"/>
                </a:cubicBezTo>
                <a:lnTo>
                  <a:pt x="0" y="893338"/>
                </a:lnTo>
                <a:cubicBezTo>
                  <a:pt x="0" y="808478"/>
                  <a:pt x="68793" y="739684"/>
                  <a:pt x="153654" y="739684"/>
                </a:cubicBezTo>
                <a:close/>
                <a:moveTo>
                  <a:pt x="2345738" y="416072"/>
                </a:moveTo>
                <a:lnTo>
                  <a:pt x="3009265" y="416072"/>
                </a:lnTo>
                <a:cubicBezTo>
                  <a:pt x="3094126" y="416072"/>
                  <a:pt x="3162919" y="484865"/>
                  <a:pt x="3162919" y="569726"/>
                </a:cubicBezTo>
                <a:lnTo>
                  <a:pt x="3162919" y="4053300"/>
                </a:lnTo>
                <a:cubicBezTo>
                  <a:pt x="3162919" y="4138161"/>
                  <a:pt x="3094126" y="4206955"/>
                  <a:pt x="3009265" y="4206955"/>
                </a:cubicBezTo>
                <a:lnTo>
                  <a:pt x="2345738" y="4206955"/>
                </a:lnTo>
                <a:cubicBezTo>
                  <a:pt x="2260877" y="4206955"/>
                  <a:pt x="2192084" y="4138161"/>
                  <a:pt x="2192084" y="4053300"/>
                </a:cubicBezTo>
                <a:lnTo>
                  <a:pt x="2192084" y="569726"/>
                </a:lnTo>
                <a:cubicBezTo>
                  <a:pt x="2192084" y="484865"/>
                  <a:pt x="2260877" y="416072"/>
                  <a:pt x="2345738" y="416072"/>
                </a:cubicBezTo>
                <a:close/>
                <a:moveTo>
                  <a:pt x="4537822" y="416071"/>
                </a:moveTo>
                <a:lnTo>
                  <a:pt x="5201349" y="416071"/>
                </a:lnTo>
                <a:cubicBezTo>
                  <a:pt x="5286210" y="416071"/>
                  <a:pt x="5355003" y="484864"/>
                  <a:pt x="5355003" y="569725"/>
                </a:cubicBezTo>
                <a:lnTo>
                  <a:pt x="5355003" y="4053299"/>
                </a:lnTo>
                <a:cubicBezTo>
                  <a:pt x="5355003" y="4138160"/>
                  <a:pt x="5286210" y="4206953"/>
                  <a:pt x="5201349" y="4206953"/>
                </a:cubicBezTo>
                <a:lnTo>
                  <a:pt x="4537822" y="4206953"/>
                </a:lnTo>
                <a:cubicBezTo>
                  <a:pt x="4452961" y="4206953"/>
                  <a:pt x="4384168" y="4138160"/>
                  <a:pt x="4384168" y="4053299"/>
                </a:cubicBezTo>
                <a:lnTo>
                  <a:pt x="4384168" y="569725"/>
                </a:lnTo>
                <a:cubicBezTo>
                  <a:pt x="4384168" y="484864"/>
                  <a:pt x="4452961" y="416071"/>
                  <a:pt x="4537822" y="416071"/>
                </a:cubicBezTo>
                <a:close/>
                <a:moveTo>
                  <a:pt x="1249696" y="0"/>
                </a:moveTo>
                <a:lnTo>
                  <a:pt x="1913224" y="0"/>
                </a:lnTo>
                <a:cubicBezTo>
                  <a:pt x="1998085" y="0"/>
                  <a:pt x="2066878" y="68793"/>
                  <a:pt x="2066878" y="153654"/>
                </a:cubicBezTo>
                <a:lnTo>
                  <a:pt x="2066878" y="3637229"/>
                </a:lnTo>
                <a:cubicBezTo>
                  <a:pt x="2066878" y="3722090"/>
                  <a:pt x="1998085" y="3790883"/>
                  <a:pt x="1913224" y="3790883"/>
                </a:cubicBezTo>
                <a:lnTo>
                  <a:pt x="1249696" y="3790883"/>
                </a:lnTo>
                <a:cubicBezTo>
                  <a:pt x="1164835" y="3790883"/>
                  <a:pt x="1096042" y="3722090"/>
                  <a:pt x="1096042" y="3637229"/>
                </a:cubicBezTo>
                <a:lnTo>
                  <a:pt x="1096042" y="153654"/>
                </a:lnTo>
                <a:cubicBezTo>
                  <a:pt x="1096042" y="68793"/>
                  <a:pt x="1164835" y="0"/>
                  <a:pt x="1249696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占位符 12"/>
          <p:cNvSpPr>
            <a:spLocks noGrp="1"/>
          </p:cNvSpPr>
          <p:nvPr>
            <p:ph type="pic" sz="quarter" idx="10"/>
          </p:nvPr>
        </p:nvSpPr>
        <p:spPr>
          <a:xfrm>
            <a:off x="1175655" y="976086"/>
            <a:ext cx="5355003" cy="4931228"/>
          </a:xfrm>
          <a:custGeom>
            <a:avLst/>
            <a:gdLst>
              <a:gd name="connsiteX0" fmla="*/ 3441780 w 5355003"/>
              <a:gd name="connsiteY0" fmla="*/ 1140346 h 4931228"/>
              <a:gd name="connsiteX1" fmla="*/ 4105307 w 5355003"/>
              <a:gd name="connsiteY1" fmla="*/ 1140346 h 4931228"/>
              <a:gd name="connsiteX2" fmla="*/ 4258961 w 5355003"/>
              <a:gd name="connsiteY2" fmla="*/ 1294000 h 4931228"/>
              <a:gd name="connsiteX3" fmla="*/ 4258961 w 5355003"/>
              <a:gd name="connsiteY3" fmla="*/ 4777574 h 4931228"/>
              <a:gd name="connsiteX4" fmla="*/ 4105307 w 5355003"/>
              <a:gd name="connsiteY4" fmla="*/ 4931228 h 4931228"/>
              <a:gd name="connsiteX5" fmla="*/ 3441780 w 5355003"/>
              <a:gd name="connsiteY5" fmla="*/ 4931228 h 4931228"/>
              <a:gd name="connsiteX6" fmla="*/ 3288126 w 5355003"/>
              <a:gd name="connsiteY6" fmla="*/ 4777574 h 4931228"/>
              <a:gd name="connsiteX7" fmla="*/ 3288126 w 5355003"/>
              <a:gd name="connsiteY7" fmla="*/ 1294000 h 4931228"/>
              <a:gd name="connsiteX8" fmla="*/ 3441780 w 5355003"/>
              <a:gd name="connsiteY8" fmla="*/ 1140346 h 4931228"/>
              <a:gd name="connsiteX9" fmla="*/ 153654 w 5355003"/>
              <a:gd name="connsiteY9" fmla="*/ 739684 h 4931228"/>
              <a:gd name="connsiteX10" fmla="*/ 817182 w 5355003"/>
              <a:gd name="connsiteY10" fmla="*/ 739684 h 4931228"/>
              <a:gd name="connsiteX11" fmla="*/ 970836 w 5355003"/>
              <a:gd name="connsiteY11" fmla="*/ 893338 h 4931228"/>
              <a:gd name="connsiteX12" fmla="*/ 970836 w 5355003"/>
              <a:gd name="connsiteY12" fmla="*/ 4376912 h 4931228"/>
              <a:gd name="connsiteX13" fmla="*/ 817182 w 5355003"/>
              <a:gd name="connsiteY13" fmla="*/ 4530566 h 4931228"/>
              <a:gd name="connsiteX14" fmla="*/ 153654 w 5355003"/>
              <a:gd name="connsiteY14" fmla="*/ 4530566 h 4931228"/>
              <a:gd name="connsiteX15" fmla="*/ 0 w 5355003"/>
              <a:gd name="connsiteY15" fmla="*/ 4376912 h 4931228"/>
              <a:gd name="connsiteX16" fmla="*/ 0 w 5355003"/>
              <a:gd name="connsiteY16" fmla="*/ 893338 h 4931228"/>
              <a:gd name="connsiteX17" fmla="*/ 153654 w 5355003"/>
              <a:gd name="connsiteY17" fmla="*/ 739684 h 4931228"/>
              <a:gd name="connsiteX18" fmla="*/ 2345738 w 5355003"/>
              <a:gd name="connsiteY18" fmla="*/ 416072 h 4931228"/>
              <a:gd name="connsiteX19" fmla="*/ 3009265 w 5355003"/>
              <a:gd name="connsiteY19" fmla="*/ 416072 h 4931228"/>
              <a:gd name="connsiteX20" fmla="*/ 3162919 w 5355003"/>
              <a:gd name="connsiteY20" fmla="*/ 569726 h 4931228"/>
              <a:gd name="connsiteX21" fmla="*/ 3162919 w 5355003"/>
              <a:gd name="connsiteY21" fmla="*/ 4053300 h 4931228"/>
              <a:gd name="connsiteX22" fmla="*/ 3009265 w 5355003"/>
              <a:gd name="connsiteY22" fmla="*/ 4206955 h 4931228"/>
              <a:gd name="connsiteX23" fmla="*/ 2345738 w 5355003"/>
              <a:gd name="connsiteY23" fmla="*/ 4206955 h 4931228"/>
              <a:gd name="connsiteX24" fmla="*/ 2192084 w 5355003"/>
              <a:gd name="connsiteY24" fmla="*/ 4053300 h 4931228"/>
              <a:gd name="connsiteX25" fmla="*/ 2192084 w 5355003"/>
              <a:gd name="connsiteY25" fmla="*/ 569726 h 4931228"/>
              <a:gd name="connsiteX26" fmla="*/ 2345738 w 5355003"/>
              <a:gd name="connsiteY26" fmla="*/ 416072 h 4931228"/>
              <a:gd name="connsiteX27" fmla="*/ 4537822 w 5355003"/>
              <a:gd name="connsiteY27" fmla="*/ 416071 h 4931228"/>
              <a:gd name="connsiteX28" fmla="*/ 5201349 w 5355003"/>
              <a:gd name="connsiteY28" fmla="*/ 416071 h 4931228"/>
              <a:gd name="connsiteX29" fmla="*/ 5355003 w 5355003"/>
              <a:gd name="connsiteY29" fmla="*/ 569725 h 4931228"/>
              <a:gd name="connsiteX30" fmla="*/ 5355003 w 5355003"/>
              <a:gd name="connsiteY30" fmla="*/ 4053299 h 4931228"/>
              <a:gd name="connsiteX31" fmla="*/ 5201349 w 5355003"/>
              <a:gd name="connsiteY31" fmla="*/ 4206953 h 4931228"/>
              <a:gd name="connsiteX32" fmla="*/ 4537822 w 5355003"/>
              <a:gd name="connsiteY32" fmla="*/ 4206953 h 4931228"/>
              <a:gd name="connsiteX33" fmla="*/ 4384168 w 5355003"/>
              <a:gd name="connsiteY33" fmla="*/ 4053299 h 4931228"/>
              <a:gd name="connsiteX34" fmla="*/ 4384168 w 5355003"/>
              <a:gd name="connsiteY34" fmla="*/ 569725 h 4931228"/>
              <a:gd name="connsiteX35" fmla="*/ 4537822 w 5355003"/>
              <a:gd name="connsiteY35" fmla="*/ 416071 h 4931228"/>
              <a:gd name="connsiteX36" fmla="*/ 1249696 w 5355003"/>
              <a:gd name="connsiteY36" fmla="*/ 0 h 4931228"/>
              <a:gd name="connsiteX37" fmla="*/ 1913224 w 5355003"/>
              <a:gd name="connsiteY37" fmla="*/ 0 h 4931228"/>
              <a:gd name="connsiteX38" fmla="*/ 2066878 w 5355003"/>
              <a:gd name="connsiteY38" fmla="*/ 153654 h 4931228"/>
              <a:gd name="connsiteX39" fmla="*/ 2066878 w 5355003"/>
              <a:gd name="connsiteY39" fmla="*/ 3637229 h 4931228"/>
              <a:gd name="connsiteX40" fmla="*/ 1913224 w 5355003"/>
              <a:gd name="connsiteY40" fmla="*/ 3790883 h 4931228"/>
              <a:gd name="connsiteX41" fmla="*/ 1249696 w 5355003"/>
              <a:gd name="connsiteY41" fmla="*/ 3790883 h 4931228"/>
              <a:gd name="connsiteX42" fmla="*/ 1096042 w 5355003"/>
              <a:gd name="connsiteY42" fmla="*/ 3637229 h 4931228"/>
              <a:gd name="connsiteX43" fmla="*/ 1096042 w 5355003"/>
              <a:gd name="connsiteY43" fmla="*/ 153654 h 4931228"/>
              <a:gd name="connsiteX44" fmla="*/ 1249696 w 5355003"/>
              <a:gd name="connsiteY44" fmla="*/ 0 h 4931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5355003" h="4931228">
                <a:moveTo>
                  <a:pt x="3441780" y="1140346"/>
                </a:moveTo>
                <a:lnTo>
                  <a:pt x="4105307" y="1140346"/>
                </a:lnTo>
                <a:cubicBezTo>
                  <a:pt x="4190168" y="1140346"/>
                  <a:pt x="4258961" y="1209139"/>
                  <a:pt x="4258961" y="1294000"/>
                </a:cubicBezTo>
                <a:lnTo>
                  <a:pt x="4258961" y="4777574"/>
                </a:lnTo>
                <a:cubicBezTo>
                  <a:pt x="4258961" y="4862435"/>
                  <a:pt x="4190168" y="4931228"/>
                  <a:pt x="4105307" y="4931228"/>
                </a:cubicBezTo>
                <a:lnTo>
                  <a:pt x="3441780" y="4931228"/>
                </a:lnTo>
                <a:cubicBezTo>
                  <a:pt x="3356919" y="4931228"/>
                  <a:pt x="3288126" y="4862435"/>
                  <a:pt x="3288126" y="4777574"/>
                </a:cubicBezTo>
                <a:lnTo>
                  <a:pt x="3288126" y="1294000"/>
                </a:lnTo>
                <a:cubicBezTo>
                  <a:pt x="3288126" y="1209139"/>
                  <a:pt x="3356919" y="1140346"/>
                  <a:pt x="3441780" y="1140346"/>
                </a:cubicBezTo>
                <a:close/>
                <a:moveTo>
                  <a:pt x="153654" y="739684"/>
                </a:moveTo>
                <a:lnTo>
                  <a:pt x="817182" y="739684"/>
                </a:lnTo>
                <a:cubicBezTo>
                  <a:pt x="902043" y="739684"/>
                  <a:pt x="970836" y="808478"/>
                  <a:pt x="970836" y="893338"/>
                </a:cubicBezTo>
                <a:lnTo>
                  <a:pt x="970836" y="4376912"/>
                </a:lnTo>
                <a:cubicBezTo>
                  <a:pt x="970836" y="4461773"/>
                  <a:pt x="902043" y="4530566"/>
                  <a:pt x="817182" y="4530566"/>
                </a:cubicBezTo>
                <a:lnTo>
                  <a:pt x="153654" y="4530566"/>
                </a:lnTo>
                <a:cubicBezTo>
                  <a:pt x="68793" y="4530566"/>
                  <a:pt x="0" y="4461773"/>
                  <a:pt x="0" y="4376912"/>
                </a:cubicBezTo>
                <a:lnTo>
                  <a:pt x="0" y="893338"/>
                </a:lnTo>
                <a:cubicBezTo>
                  <a:pt x="0" y="808478"/>
                  <a:pt x="68793" y="739684"/>
                  <a:pt x="153654" y="739684"/>
                </a:cubicBezTo>
                <a:close/>
                <a:moveTo>
                  <a:pt x="2345738" y="416072"/>
                </a:moveTo>
                <a:lnTo>
                  <a:pt x="3009265" y="416072"/>
                </a:lnTo>
                <a:cubicBezTo>
                  <a:pt x="3094126" y="416072"/>
                  <a:pt x="3162919" y="484865"/>
                  <a:pt x="3162919" y="569726"/>
                </a:cubicBezTo>
                <a:lnTo>
                  <a:pt x="3162919" y="4053300"/>
                </a:lnTo>
                <a:cubicBezTo>
                  <a:pt x="3162919" y="4138161"/>
                  <a:pt x="3094126" y="4206955"/>
                  <a:pt x="3009265" y="4206955"/>
                </a:cubicBezTo>
                <a:lnTo>
                  <a:pt x="2345738" y="4206955"/>
                </a:lnTo>
                <a:cubicBezTo>
                  <a:pt x="2260877" y="4206955"/>
                  <a:pt x="2192084" y="4138161"/>
                  <a:pt x="2192084" y="4053300"/>
                </a:cubicBezTo>
                <a:lnTo>
                  <a:pt x="2192084" y="569726"/>
                </a:lnTo>
                <a:cubicBezTo>
                  <a:pt x="2192084" y="484865"/>
                  <a:pt x="2260877" y="416072"/>
                  <a:pt x="2345738" y="416072"/>
                </a:cubicBezTo>
                <a:close/>
                <a:moveTo>
                  <a:pt x="4537822" y="416071"/>
                </a:moveTo>
                <a:lnTo>
                  <a:pt x="5201349" y="416071"/>
                </a:lnTo>
                <a:cubicBezTo>
                  <a:pt x="5286210" y="416071"/>
                  <a:pt x="5355003" y="484864"/>
                  <a:pt x="5355003" y="569725"/>
                </a:cubicBezTo>
                <a:lnTo>
                  <a:pt x="5355003" y="4053299"/>
                </a:lnTo>
                <a:cubicBezTo>
                  <a:pt x="5355003" y="4138160"/>
                  <a:pt x="5286210" y="4206953"/>
                  <a:pt x="5201349" y="4206953"/>
                </a:cubicBezTo>
                <a:lnTo>
                  <a:pt x="4537822" y="4206953"/>
                </a:lnTo>
                <a:cubicBezTo>
                  <a:pt x="4452961" y="4206953"/>
                  <a:pt x="4384168" y="4138160"/>
                  <a:pt x="4384168" y="4053299"/>
                </a:cubicBezTo>
                <a:lnTo>
                  <a:pt x="4384168" y="569725"/>
                </a:lnTo>
                <a:cubicBezTo>
                  <a:pt x="4384168" y="484864"/>
                  <a:pt x="4452961" y="416071"/>
                  <a:pt x="4537822" y="416071"/>
                </a:cubicBezTo>
                <a:close/>
                <a:moveTo>
                  <a:pt x="1249696" y="0"/>
                </a:moveTo>
                <a:lnTo>
                  <a:pt x="1913224" y="0"/>
                </a:lnTo>
                <a:cubicBezTo>
                  <a:pt x="1998085" y="0"/>
                  <a:pt x="2066878" y="68793"/>
                  <a:pt x="2066878" y="153654"/>
                </a:cubicBezTo>
                <a:lnTo>
                  <a:pt x="2066878" y="3637229"/>
                </a:lnTo>
                <a:cubicBezTo>
                  <a:pt x="2066878" y="3722090"/>
                  <a:pt x="1998085" y="3790883"/>
                  <a:pt x="1913224" y="3790883"/>
                </a:cubicBezTo>
                <a:lnTo>
                  <a:pt x="1249696" y="3790883"/>
                </a:lnTo>
                <a:cubicBezTo>
                  <a:pt x="1164835" y="3790883"/>
                  <a:pt x="1096042" y="3722090"/>
                  <a:pt x="1096042" y="3637229"/>
                </a:cubicBezTo>
                <a:lnTo>
                  <a:pt x="1096042" y="153654"/>
                </a:lnTo>
                <a:cubicBezTo>
                  <a:pt x="1096042" y="68793"/>
                  <a:pt x="1164835" y="0"/>
                  <a:pt x="1249696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图片占位符 12"/>
          <p:cNvSpPr>
            <a:spLocks noGrp="1"/>
          </p:cNvSpPr>
          <p:nvPr>
            <p:ph type="pic" sz="quarter" idx="10"/>
          </p:nvPr>
        </p:nvSpPr>
        <p:spPr>
          <a:xfrm>
            <a:off x="1175655" y="976086"/>
            <a:ext cx="5355003" cy="4931228"/>
          </a:xfrm>
          <a:custGeom>
            <a:avLst/>
            <a:gdLst>
              <a:gd name="connsiteX0" fmla="*/ 3441780 w 5355003"/>
              <a:gd name="connsiteY0" fmla="*/ 1140346 h 4931228"/>
              <a:gd name="connsiteX1" fmla="*/ 4105307 w 5355003"/>
              <a:gd name="connsiteY1" fmla="*/ 1140346 h 4931228"/>
              <a:gd name="connsiteX2" fmla="*/ 4258961 w 5355003"/>
              <a:gd name="connsiteY2" fmla="*/ 1294000 h 4931228"/>
              <a:gd name="connsiteX3" fmla="*/ 4258961 w 5355003"/>
              <a:gd name="connsiteY3" fmla="*/ 4777574 h 4931228"/>
              <a:gd name="connsiteX4" fmla="*/ 4105307 w 5355003"/>
              <a:gd name="connsiteY4" fmla="*/ 4931228 h 4931228"/>
              <a:gd name="connsiteX5" fmla="*/ 3441780 w 5355003"/>
              <a:gd name="connsiteY5" fmla="*/ 4931228 h 4931228"/>
              <a:gd name="connsiteX6" fmla="*/ 3288126 w 5355003"/>
              <a:gd name="connsiteY6" fmla="*/ 4777574 h 4931228"/>
              <a:gd name="connsiteX7" fmla="*/ 3288126 w 5355003"/>
              <a:gd name="connsiteY7" fmla="*/ 1294000 h 4931228"/>
              <a:gd name="connsiteX8" fmla="*/ 3441780 w 5355003"/>
              <a:gd name="connsiteY8" fmla="*/ 1140346 h 4931228"/>
              <a:gd name="connsiteX9" fmla="*/ 153654 w 5355003"/>
              <a:gd name="connsiteY9" fmla="*/ 739684 h 4931228"/>
              <a:gd name="connsiteX10" fmla="*/ 817182 w 5355003"/>
              <a:gd name="connsiteY10" fmla="*/ 739684 h 4931228"/>
              <a:gd name="connsiteX11" fmla="*/ 970836 w 5355003"/>
              <a:gd name="connsiteY11" fmla="*/ 893338 h 4931228"/>
              <a:gd name="connsiteX12" fmla="*/ 970836 w 5355003"/>
              <a:gd name="connsiteY12" fmla="*/ 4376912 h 4931228"/>
              <a:gd name="connsiteX13" fmla="*/ 817182 w 5355003"/>
              <a:gd name="connsiteY13" fmla="*/ 4530566 h 4931228"/>
              <a:gd name="connsiteX14" fmla="*/ 153654 w 5355003"/>
              <a:gd name="connsiteY14" fmla="*/ 4530566 h 4931228"/>
              <a:gd name="connsiteX15" fmla="*/ 0 w 5355003"/>
              <a:gd name="connsiteY15" fmla="*/ 4376912 h 4931228"/>
              <a:gd name="connsiteX16" fmla="*/ 0 w 5355003"/>
              <a:gd name="connsiteY16" fmla="*/ 893338 h 4931228"/>
              <a:gd name="connsiteX17" fmla="*/ 153654 w 5355003"/>
              <a:gd name="connsiteY17" fmla="*/ 739684 h 4931228"/>
              <a:gd name="connsiteX18" fmla="*/ 2345738 w 5355003"/>
              <a:gd name="connsiteY18" fmla="*/ 416072 h 4931228"/>
              <a:gd name="connsiteX19" fmla="*/ 3009265 w 5355003"/>
              <a:gd name="connsiteY19" fmla="*/ 416072 h 4931228"/>
              <a:gd name="connsiteX20" fmla="*/ 3162919 w 5355003"/>
              <a:gd name="connsiteY20" fmla="*/ 569726 h 4931228"/>
              <a:gd name="connsiteX21" fmla="*/ 3162919 w 5355003"/>
              <a:gd name="connsiteY21" fmla="*/ 4053300 h 4931228"/>
              <a:gd name="connsiteX22" fmla="*/ 3009265 w 5355003"/>
              <a:gd name="connsiteY22" fmla="*/ 4206955 h 4931228"/>
              <a:gd name="connsiteX23" fmla="*/ 2345738 w 5355003"/>
              <a:gd name="connsiteY23" fmla="*/ 4206955 h 4931228"/>
              <a:gd name="connsiteX24" fmla="*/ 2192084 w 5355003"/>
              <a:gd name="connsiteY24" fmla="*/ 4053300 h 4931228"/>
              <a:gd name="connsiteX25" fmla="*/ 2192084 w 5355003"/>
              <a:gd name="connsiteY25" fmla="*/ 569726 h 4931228"/>
              <a:gd name="connsiteX26" fmla="*/ 2345738 w 5355003"/>
              <a:gd name="connsiteY26" fmla="*/ 416072 h 4931228"/>
              <a:gd name="connsiteX27" fmla="*/ 4537822 w 5355003"/>
              <a:gd name="connsiteY27" fmla="*/ 416071 h 4931228"/>
              <a:gd name="connsiteX28" fmla="*/ 5201349 w 5355003"/>
              <a:gd name="connsiteY28" fmla="*/ 416071 h 4931228"/>
              <a:gd name="connsiteX29" fmla="*/ 5355003 w 5355003"/>
              <a:gd name="connsiteY29" fmla="*/ 569725 h 4931228"/>
              <a:gd name="connsiteX30" fmla="*/ 5355003 w 5355003"/>
              <a:gd name="connsiteY30" fmla="*/ 4053299 h 4931228"/>
              <a:gd name="connsiteX31" fmla="*/ 5201349 w 5355003"/>
              <a:gd name="connsiteY31" fmla="*/ 4206953 h 4931228"/>
              <a:gd name="connsiteX32" fmla="*/ 4537822 w 5355003"/>
              <a:gd name="connsiteY32" fmla="*/ 4206953 h 4931228"/>
              <a:gd name="connsiteX33" fmla="*/ 4384168 w 5355003"/>
              <a:gd name="connsiteY33" fmla="*/ 4053299 h 4931228"/>
              <a:gd name="connsiteX34" fmla="*/ 4384168 w 5355003"/>
              <a:gd name="connsiteY34" fmla="*/ 569725 h 4931228"/>
              <a:gd name="connsiteX35" fmla="*/ 4537822 w 5355003"/>
              <a:gd name="connsiteY35" fmla="*/ 416071 h 4931228"/>
              <a:gd name="connsiteX36" fmla="*/ 1249696 w 5355003"/>
              <a:gd name="connsiteY36" fmla="*/ 0 h 4931228"/>
              <a:gd name="connsiteX37" fmla="*/ 1913224 w 5355003"/>
              <a:gd name="connsiteY37" fmla="*/ 0 h 4931228"/>
              <a:gd name="connsiteX38" fmla="*/ 2066878 w 5355003"/>
              <a:gd name="connsiteY38" fmla="*/ 153654 h 4931228"/>
              <a:gd name="connsiteX39" fmla="*/ 2066878 w 5355003"/>
              <a:gd name="connsiteY39" fmla="*/ 3637229 h 4931228"/>
              <a:gd name="connsiteX40" fmla="*/ 1913224 w 5355003"/>
              <a:gd name="connsiteY40" fmla="*/ 3790883 h 4931228"/>
              <a:gd name="connsiteX41" fmla="*/ 1249696 w 5355003"/>
              <a:gd name="connsiteY41" fmla="*/ 3790883 h 4931228"/>
              <a:gd name="connsiteX42" fmla="*/ 1096042 w 5355003"/>
              <a:gd name="connsiteY42" fmla="*/ 3637229 h 4931228"/>
              <a:gd name="connsiteX43" fmla="*/ 1096042 w 5355003"/>
              <a:gd name="connsiteY43" fmla="*/ 153654 h 4931228"/>
              <a:gd name="connsiteX44" fmla="*/ 1249696 w 5355003"/>
              <a:gd name="connsiteY44" fmla="*/ 0 h 4931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5355003" h="4931228">
                <a:moveTo>
                  <a:pt x="3441780" y="1140346"/>
                </a:moveTo>
                <a:lnTo>
                  <a:pt x="4105307" y="1140346"/>
                </a:lnTo>
                <a:cubicBezTo>
                  <a:pt x="4190168" y="1140346"/>
                  <a:pt x="4258961" y="1209139"/>
                  <a:pt x="4258961" y="1294000"/>
                </a:cubicBezTo>
                <a:lnTo>
                  <a:pt x="4258961" y="4777574"/>
                </a:lnTo>
                <a:cubicBezTo>
                  <a:pt x="4258961" y="4862435"/>
                  <a:pt x="4190168" y="4931228"/>
                  <a:pt x="4105307" y="4931228"/>
                </a:cubicBezTo>
                <a:lnTo>
                  <a:pt x="3441780" y="4931228"/>
                </a:lnTo>
                <a:cubicBezTo>
                  <a:pt x="3356919" y="4931228"/>
                  <a:pt x="3288126" y="4862435"/>
                  <a:pt x="3288126" y="4777574"/>
                </a:cubicBezTo>
                <a:lnTo>
                  <a:pt x="3288126" y="1294000"/>
                </a:lnTo>
                <a:cubicBezTo>
                  <a:pt x="3288126" y="1209139"/>
                  <a:pt x="3356919" y="1140346"/>
                  <a:pt x="3441780" y="1140346"/>
                </a:cubicBezTo>
                <a:close/>
                <a:moveTo>
                  <a:pt x="153654" y="739684"/>
                </a:moveTo>
                <a:lnTo>
                  <a:pt x="817182" y="739684"/>
                </a:lnTo>
                <a:cubicBezTo>
                  <a:pt x="902043" y="739684"/>
                  <a:pt x="970836" y="808478"/>
                  <a:pt x="970836" y="893338"/>
                </a:cubicBezTo>
                <a:lnTo>
                  <a:pt x="970836" y="4376912"/>
                </a:lnTo>
                <a:cubicBezTo>
                  <a:pt x="970836" y="4461773"/>
                  <a:pt x="902043" y="4530566"/>
                  <a:pt x="817182" y="4530566"/>
                </a:cubicBezTo>
                <a:lnTo>
                  <a:pt x="153654" y="4530566"/>
                </a:lnTo>
                <a:cubicBezTo>
                  <a:pt x="68793" y="4530566"/>
                  <a:pt x="0" y="4461773"/>
                  <a:pt x="0" y="4376912"/>
                </a:cubicBezTo>
                <a:lnTo>
                  <a:pt x="0" y="893338"/>
                </a:lnTo>
                <a:cubicBezTo>
                  <a:pt x="0" y="808478"/>
                  <a:pt x="68793" y="739684"/>
                  <a:pt x="153654" y="739684"/>
                </a:cubicBezTo>
                <a:close/>
                <a:moveTo>
                  <a:pt x="2345738" y="416072"/>
                </a:moveTo>
                <a:lnTo>
                  <a:pt x="3009265" y="416072"/>
                </a:lnTo>
                <a:cubicBezTo>
                  <a:pt x="3094126" y="416072"/>
                  <a:pt x="3162919" y="484865"/>
                  <a:pt x="3162919" y="569726"/>
                </a:cubicBezTo>
                <a:lnTo>
                  <a:pt x="3162919" y="4053300"/>
                </a:lnTo>
                <a:cubicBezTo>
                  <a:pt x="3162919" y="4138161"/>
                  <a:pt x="3094126" y="4206955"/>
                  <a:pt x="3009265" y="4206955"/>
                </a:cubicBezTo>
                <a:lnTo>
                  <a:pt x="2345738" y="4206955"/>
                </a:lnTo>
                <a:cubicBezTo>
                  <a:pt x="2260877" y="4206955"/>
                  <a:pt x="2192084" y="4138161"/>
                  <a:pt x="2192084" y="4053300"/>
                </a:cubicBezTo>
                <a:lnTo>
                  <a:pt x="2192084" y="569726"/>
                </a:lnTo>
                <a:cubicBezTo>
                  <a:pt x="2192084" y="484865"/>
                  <a:pt x="2260877" y="416072"/>
                  <a:pt x="2345738" y="416072"/>
                </a:cubicBezTo>
                <a:close/>
                <a:moveTo>
                  <a:pt x="4537822" y="416071"/>
                </a:moveTo>
                <a:lnTo>
                  <a:pt x="5201349" y="416071"/>
                </a:lnTo>
                <a:cubicBezTo>
                  <a:pt x="5286210" y="416071"/>
                  <a:pt x="5355003" y="484864"/>
                  <a:pt x="5355003" y="569725"/>
                </a:cubicBezTo>
                <a:lnTo>
                  <a:pt x="5355003" y="4053299"/>
                </a:lnTo>
                <a:cubicBezTo>
                  <a:pt x="5355003" y="4138160"/>
                  <a:pt x="5286210" y="4206953"/>
                  <a:pt x="5201349" y="4206953"/>
                </a:cubicBezTo>
                <a:lnTo>
                  <a:pt x="4537822" y="4206953"/>
                </a:lnTo>
                <a:cubicBezTo>
                  <a:pt x="4452961" y="4206953"/>
                  <a:pt x="4384168" y="4138160"/>
                  <a:pt x="4384168" y="4053299"/>
                </a:cubicBezTo>
                <a:lnTo>
                  <a:pt x="4384168" y="569725"/>
                </a:lnTo>
                <a:cubicBezTo>
                  <a:pt x="4384168" y="484864"/>
                  <a:pt x="4452961" y="416071"/>
                  <a:pt x="4537822" y="416071"/>
                </a:cubicBezTo>
                <a:close/>
                <a:moveTo>
                  <a:pt x="1249696" y="0"/>
                </a:moveTo>
                <a:lnTo>
                  <a:pt x="1913224" y="0"/>
                </a:lnTo>
                <a:cubicBezTo>
                  <a:pt x="1998085" y="0"/>
                  <a:pt x="2066878" y="68793"/>
                  <a:pt x="2066878" y="153654"/>
                </a:cubicBezTo>
                <a:lnTo>
                  <a:pt x="2066878" y="3637229"/>
                </a:lnTo>
                <a:cubicBezTo>
                  <a:pt x="2066878" y="3722090"/>
                  <a:pt x="1998085" y="3790883"/>
                  <a:pt x="1913224" y="3790883"/>
                </a:cubicBezTo>
                <a:lnTo>
                  <a:pt x="1249696" y="3790883"/>
                </a:lnTo>
                <a:cubicBezTo>
                  <a:pt x="1164835" y="3790883"/>
                  <a:pt x="1096042" y="3722090"/>
                  <a:pt x="1096042" y="3637229"/>
                </a:cubicBezTo>
                <a:lnTo>
                  <a:pt x="1096042" y="153654"/>
                </a:lnTo>
                <a:cubicBezTo>
                  <a:pt x="1096042" y="68793"/>
                  <a:pt x="1164835" y="0"/>
                  <a:pt x="1249696" y="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19E2A-3F8D-436B-975C-1BD3D9CAF1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1C10-096A-4043-BD51-0EF8555702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19E2A-3F8D-436B-975C-1BD3D9CAF1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1C10-096A-4043-BD51-0EF8555702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19E2A-3F8D-436B-975C-1BD3D9CAF1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1C10-096A-4043-BD51-0EF8555702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19E2A-3F8D-436B-975C-1BD3D9CAF1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1C10-096A-4043-BD51-0EF8555702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19E2A-3F8D-436B-975C-1BD3D9CAF1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1C10-096A-4043-BD51-0EF8555702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19E2A-3F8D-436B-975C-1BD3D9CAF1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1C10-096A-4043-BD51-0EF8555702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19E2A-3F8D-436B-975C-1BD3D9CAF1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E1C10-096A-4043-BD51-0EF8555702E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1.xml"/><Relationship Id="rId8" Type="http://schemas.openxmlformats.org/officeDocument/2006/relationships/slideLayout" Target="../slideLayouts/slideLayout10.xml"/><Relationship Id="rId7" Type="http://schemas.openxmlformats.org/officeDocument/2006/relationships/slideLayout" Target="../slideLayouts/slideLayout9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Relationship Id="rId3" Type="http://schemas.openxmlformats.org/officeDocument/2006/relationships/slideLayout" Target="../slideLayouts/slideLayout5.xml"/><Relationship Id="rId21" Type="http://schemas.openxmlformats.org/officeDocument/2006/relationships/theme" Target="../theme/theme2.xml"/><Relationship Id="rId20" Type="http://schemas.openxmlformats.org/officeDocument/2006/relationships/slideLayout" Target="../slideLayouts/slideLayout22.xml"/><Relationship Id="rId2" Type="http://schemas.openxmlformats.org/officeDocument/2006/relationships/slideLayout" Target="../slideLayouts/slideLayout4.xml"/><Relationship Id="rId19" Type="http://schemas.openxmlformats.org/officeDocument/2006/relationships/slideLayout" Target="../slideLayouts/slideLayout21.xml"/><Relationship Id="rId18" Type="http://schemas.openxmlformats.org/officeDocument/2006/relationships/slideLayout" Target="../slideLayouts/slideLayout20.xml"/><Relationship Id="rId17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17.xml"/><Relationship Id="rId14" Type="http://schemas.openxmlformats.org/officeDocument/2006/relationships/slideLayout" Target="../slideLayouts/slideLayout16.xml"/><Relationship Id="rId13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9ACC9-3D88-416D-8E88-43079A0E740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F6140-1E5B-44C6-A80A-F55E83BD742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19E2A-3F8D-436B-975C-1BD3D9CAF1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E1C10-096A-4043-BD51-0EF8555702E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  <p:sldLayoutId id="2147483668" r:id="rId17"/>
    <p:sldLayoutId id="2147483669" r:id="rId18"/>
    <p:sldLayoutId id="2147483670" r:id="rId19"/>
    <p:sldLayoutId id="2147483671" r:id="rId20"/>
  </p:sldLayoutIdLst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image" Target="../media/image3.png"/><Relationship Id="rId2" Type="http://schemas.microsoft.com/office/2007/relationships/media" Target="file:///C:\Users\Administrator\Desktop\&#21319;&#26071;&#20202;&#24335;&#22269;&#27468;.mp4" TargetMode="External"/><Relationship Id="rId1" Type="http://schemas.openxmlformats.org/officeDocument/2006/relationships/video" Target="file:///C:\Users\Administrator\Desktop\&#21319;&#26071;&#20202;&#24335;&#22269;&#27468;.mp4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810" y="3924"/>
            <a:ext cx="12199620" cy="6854076"/>
          </a:xfrm>
          <a:prstGeom prst="rect">
            <a:avLst/>
          </a:prstGeom>
          <a:solidFill>
            <a:srgbClr val="2B395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9" name="组合 8"/>
          <p:cNvGrpSpPr/>
          <p:nvPr/>
        </p:nvGrpSpPr>
        <p:grpSpPr>
          <a:xfrm>
            <a:off x="4497070" y="567055"/>
            <a:ext cx="3315335" cy="2547620"/>
            <a:chOff x="7153" y="2154"/>
            <a:chExt cx="5221" cy="4012"/>
          </a:xfrm>
        </p:grpSpPr>
        <p:pic>
          <p:nvPicPr>
            <p:cNvPr id="6" name="图片 5" descr="校标副本"/>
            <p:cNvPicPr>
              <a:picLocks noChangeAspect="1"/>
            </p:cNvPicPr>
            <p:nvPr/>
          </p:nvPicPr>
          <p:blipFill>
            <a:blip r:embed="rId1" cstate="print"/>
            <a:srcRect r="81516"/>
            <a:stretch>
              <a:fillRect/>
            </a:stretch>
          </p:blipFill>
          <p:spPr>
            <a:xfrm>
              <a:off x="8424" y="2154"/>
              <a:ext cx="2506" cy="2915"/>
            </a:xfrm>
            <a:prstGeom prst="rect">
              <a:avLst/>
            </a:prstGeom>
          </p:spPr>
        </p:pic>
        <p:pic>
          <p:nvPicPr>
            <p:cNvPr id="8" name="图片 7" descr="校旗1"/>
            <p:cNvPicPr>
              <a:picLocks noChangeAspect="1"/>
            </p:cNvPicPr>
            <p:nvPr/>
          </p:nvPicPr>
          <p:blipFill>
            <a:blip r:embed="rId2" cstate="print">
              <a:lum bright="100000" contrast="-100000"/>
            </a:blip>
            <a:srcRect l="30606" t="53083" r="27576" b="33034"/>
            <a:stretch>
              <a:fillRect/>
            </a:stretch>
          </p:blipFill>
          <p:spPr>
            <a:xfrm>
              <a:off x="7153" y="4592"/>
              <a:ext cx="5221" cy="1574"/>
            </a:xfrm>
            <a:prstGeom prst="rect">
              <a:avLst/>
            </a:prstGeom>
          </p:spPr>
        </p:pic>
      </p:grpSp>
      <p:sp>
        <p:nvSpPr>
          <p:cNvPr id="10" name="文本框 9"/>
          <p:cNvSpPr txBox="1"/>
          <p:nvPr/>
        </p:nvSpPr>
        <p:spPr>
          <a:xfrm>
            <a:off x="2040255" y="3167380"/>
            <a:ext cx="8168640" cy="645160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txBody>
          <a:bodyPr wrap="none" rtlCol="0">
            <a:spAutoFit/>
          </a:bodyPr>
          <a:lstStyle/>
          <a:p>
            <a:r>
              <a:rPr lang="en-US" altLang="zh-CN" sz="3600" b="1" dirty="0">
                <a:ln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+mj-ea"/>
                <a:ea typeface="+mj-ea"/>
                <a:cs typeface="+mj-ea"/>
              </a:rPr>
              <a:t>2019</a:t>
            </a:r>
            <a:r>
              <a:rPr lang="zh-CN" altLang="en-US" sz="3600" b="1" dirty="0">
                <a:ln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+mj-ea"/>
                <a:ea typeface="+mj-ea"/>
                <a:cs typeface="+mj-ea"/>
              </a:rPr>
              <a:t>届毕业生毕业典礼暨学位授予仪式</a:t>
            </a:r>
            <a:endParaRPr lang="zh-CN" altLang="en-US" sz="3600" b="1" dirty="0">
              <a:ln>
                <a:solidFill>
                  <a:schemeClr val="bg1"/>
                </a:solidFill>
              </a:ln>
              <a:solidFill>
                <a:srgbClr val="DD954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+mj-ea"/>
              <a:ea typeface="+mj-ea"/>
              <a:cs typeface="+mj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473065" y="5478780"/>
            <a:ext cx="1673860" cy="398780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txBody>
          <a:bodyPr wrap="none" rtlCol="0">
            <a:spAutoFit/>
          </a:bodyPr>
          <a:lstStyle/>
          <a:p>
            <a:r>
              <a:rPr lang="en-US" altLang="zh-CN" sz="2000">
                <a:ln w="3175"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+mj-ea"/>
                <a:ea typeface="+mj-ea"/>
                <a:cs typeface="+mj-ea"/>
              </a:rPr>
              <a:t>XXXX</a:t>
            </a:r>
            <a:r>
              <a:rPr lang="zh-CN" altLang="en-US" sz="2000">
                <a:ln w="3175"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+mj-ea"/>
                <a:ea typeface="+mj-ea"/>
                <a:cs typeface="+mj-ea"/>
              </a:rPr>
              <a:t>年</a:t>
            </a:r>
            <a:r>
              <a:rPr lang="en-US" altLang="zh-CN" sz="2000">
                <a:ln w="3175"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+mj-ea"/>
                <a:ea typeface="+mj-ea"/>
                <a:cs typeface="+mj-ea"/>
              </a:rPr>
              <a:t>XX</a:t>
            </a:r>
            <a:r>
              <a:rPr lang="zh-CN" altLang="en-US" sz="2000">
                <a:ln w="3175"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+mj-ea"/>
                <a:ea typeface="+mj-ea"/>
                <a:cs typeface="+mj-ea"/>
              </a:rPr>
              <a:t>月</a:t>
            </a:r>
            <a:endParaRPr lang="zh-CN" altLang="en-US" sz="2000">
              <a:ln w="3175">
                <a:solidFill>
                  <a:schemeClr val="bg1"/>
                </a:solidFill>
              </a:ln>
              <a:solidFill>
                <a:srgbClr val="DD954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+mj-ea"/>
              <a:ea typeface="+mj-ea"/>
              <a:cs typeface="+mj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810" y="3924"/>
            <a:ext cx="12199620" cy="6854075"/>
          </a:xfrm>
          <a:prstGeom prst="rect">
            <a:avLst/>
          </a:prstGeom>
          <a:solidFill>
            <a:srgbClr val="2B395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" name="组合 8"/>
          <p:cNvGrpSpPr/>
          <p:nvPr/>
        </p:nvGrpSpPr>
        <p:grpSpPr>
          <a:xfrm>
            <a:off x="4497070" y="567055"/>
            <a:ext cx="3315335" cy="2547620"/>
            <a:chOff x="7153" y="2154"/>
            <a:chExt cx="5221" cy="4012"/>
          </a:xfrm>
        </p:grpSpPr>
        <p:pic>
          <p:nvPicPr>
            <p:cNvPr id="6" name="图片 5" descr="校标副本"/>
            <p:cNvPicPr>
              <a:picLocks noChangeAspect="1"/>
            </p:cNvPicPr>
            <p:nvPr/>
          </p:nvPicPr>
          <p:blipFill>
            <a:blip r:embed="rId1" cstate="print"/>
            <a:srcRect r="81516"/>
            <a:stretch>
              <a:fillRect/>
            </a:stretch>
          </p:blipFill>
          <p:spPr>
            <a:xfrm>
              <a:off x="8424" y="2154"/>
              <a:ext cx="2506" cy="2915"/>
            </a:xfrm>
            <a:prstGeom prst="rect">
              <a:avLst/>
            </a:prstGeom>
          </p:spPr>
        </p:pic>
        <p:pic>
          <p:nvPicPr>
            <p:cNvPr id="8" name="图片 7" descr="校旗1"/>
            <p:cNvPicPr>
              <a:picLocks noChangeAspect="1"/>
            </p:cNvPicPr>
            <p:nvPr/>
          </p:nvPicPr>
          <p:blipFill>
            <a:blip r:embed="rId2" cstate="print">
              <a:lum bright="100000" contrast="-100000"/>
            </a:blip>
            <a:srcRect l="30606" t="53083" r="27576" b="33034"/>
            <a:stretch>
              <a:fillRect/>
            </a:stretch>
          </p:blipFill>
          <p:spPr>
            <a:xfrm>
              <a:off x="7153" y="4592"/>
              <a:ext cx="5221" cy="1574"/>
            </a:xfrm>
            <a:prstGeom prst="rect">
              <a:avLst/>
            </a:prstGeom>
          </p:spPr>
        </p:pic>
      </p:grpSp>
      <p:sp>
        <p:nvSpPr>
          <p:cNvPr id="10" name="文本框 9"/>
          <p:cNvSpPr txBox="1"/>
          <p:nvPr/>
        </p:nvSpPr>
        <p:spPr>
          <a:xfrm>
            <a:off x="2040255" y="3167380"/>
            <a:ext cx="8250977" cy="646331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txBody>
          <a:bodyPr wrap="none" rtlCol="0">
            <a:spAutoFit/>
          </a:bodyPr>
          <a:lstStyle/>
          <a:p>
            <a:r>
              <a:rPr lang="en-US" altLang="zh-CN" sz="3600" b="1" dirty="0">
                <a:ln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2019</a:t>
            </a:r>
            <a:r>
              <a:rPr lang="zh-CN" altLang="en-US" sz="3600" b="1" dirty="0">
                <a:ln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届毕业生毕业典礼暨学位授予仪式</a:t>
            </a:r>
            <a:endParaRPr lang="zh-CN" altLang="en-US" sz="3600" b="1" dirty="0">
              <a:ln>
                <a:solidFill>
                  <a:schemeClr val="bg1"/>
                </a:solidFill>
              </a:ln>
              <a:solidFill>
                <a:srgbClr val="DD954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473065" y="5478780"/>
            <a:ext cx="1452880" cy="398780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txBody>
          <a:bodyPr wrap="none" rtlCol="0">
            <a:spAutoFit/>
          </a:bodyPr>
          <a:lstStyle/>
          <a:p>
            <a:r>
              <a:rPr lang="en-US" altLang="zh-CN" sz="2000">
                <a:ln w="3175"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+mj-ea"/>
                <a:ea typeface="+mj-ea"/>
                <a:cs typeface="+mj-ea"/>
              </a:rPr>
              <a:t>XXXX</a:t>
            </a:r>
            <a:r>
              <a:rPr lang="zh-CN" altLang="en-US" sz="2000">
                <a:ln w="3175"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+mj-ea"/>
                <a:ea typeface="+mj-ea"/>
                <a:cs typeface="+mj-ea"/>
              </a:rPr>
              <a:t>年</a:t>
            </a:r>
            <a:r>
              <a:rPr lang="en-US" altLang="zh-CN" sz="2000">
                <a:ln w="3175"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+mj-ea"/>
                <a:ea typeface="+mj-ea"/>
                <a:cs typeface="+mj-ea"/>
              </a:rPr>
              <a:t>XX</a:t>
            </a:r>
            <a:r>
              <a:rPr lang="zh-CN" altLang="en-US" sz="2000">
                <a:ln w="3175">
                  <a:solidFill>
                    <a:schemeClr val="bg1"/>
                  </a:solidFill>
                </a:ln>
                <a:solidFill>
                  <a:srgbClr val="DD954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+mj-ea"/>
                <a:ea typeface="+mj-ea"/>
                <a:cs typeface="+mj-ea"/>
              </a:rPr>
              <a:t>月</a:t>
            </a:r>
            <a:endParaRPr lang="zh-CN" altLang="en-US" sz="2000">
              <a:ln w="3175">
                <a:solidFill>
                  <a:schemeClr val="bg1"/>
                </a:solidFill>
              </a:ln>
              <a:solidFill>
                <a:srgbClr val="DD954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+mj-ea"/>
              <a:ea typeface="+mj-ea"/>
              <a:cs typeface="+mj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升旗仪式国歌.mp4">
            <a:hlinkClick r:id="" action="ppaction://media"/>
          </p:cNvPr>
          <p:cNvPicPr>
            <a:picLocks noRot="1"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3" cstate="print"/>
          <a:stretch>
            <a:fillRect/>
          </a:stretch>
        </p:blipFill>
        <p:spPr>
          <a:xfrm>
            <a:off x="-204355" y="-13855"/>
            <a:ext cx="12623800" cy="717891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video>
              <p:cMediaNode>
                <p:cTn id="7" fill="remove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350" y="-20955"/>
            <a:ext cx="12198985" cy="6885940"/>
          </a:xfrm>
          <a:prstGeom prst="rect">
            <a:avLst/>
          </a:prstGeom>
          <a:solidFill>
            <a:srgbClr val="DF9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" name="组合 8"/>
          <p:cNvGrpSpPr/>
          <p:nvPr/>
        </p:nvGrpSpPr>
        <p:grpSpPr>
          <a:xfrm>
            <a:off x="4497070" y="137550"/>
            <a:ext cx="3315335" cy="2547620"/>
            <a:chOff x="7153" y="2154"/>
            <a:chExt cx="5221" cy="4012"/>
          </a:xfrm>
        </p:grpSpPr>
        <p:pic>
          <p:nvPicPr>
            <p:cNvPr id="6" name="图片 5" descr="校标副本"/>
            <p:cNvPicPr>
              <a:picLocks noChangeAspect="1"/>
            </p:cNvPicPr>
            <p:nvPr/>
          </p:nvPicPr>
          <p:blipFill>
            <a:blip r:embed="rId1" cstate="print"/>
            <a:srcRect r="81516"/>
            <a:stretch>
              <a:fillRect/>
            </a:stretch>
          </p:blipFill>
          <p:spPr>
            <a:xfrm>
              <a:off x="8424" y="2154"/>
              <a:ext cx="2506" cy="2915"/>
            </a:xfrm>
            <a:prstGeom prst="rect">
              <a:avLst/>
            </a:prstGeom>
          </p:spPr>
        </p:pic>
        <p:pic>
          <p:nvPicPr>
            <p:cNvPr id="8" name="图片 7" descr="校旗1"/>
            <p:cNvPicPr>
              <a:picLocks noChangeAspect="1"/>
            </p:cNvPicPr>
            <p:nvPr/>
          </p:nvPicPr>
          <p:blipFill>
            <a:blip r:embed="rId2" cstate="print">
              <a:lum bright="-26000" contrast="-82000"/>
            </a:blip>
            <a:srcRect l="30606" t="53083" r="27576" b="33034"/>
            <a:stretch>
              <a:fillRect/>
            </a:stretch>
          </p:blipFill>
          <p:spPr>
            <a:xfrm>
              <a:off x="7153" y="4592"/>
              <a:ext cx="5221" cy="1574"/>
            </a:xfrm>
            <a:prstGeom prst="rect">
              <a:avLst/>
            </a:prstGeom>
          </p:spPr>
        </p:pic>
      </p:grpSp>
      <p:sp>
        <p:nvSpPr>
          <p:cNvPr id="10" name="文本框 9"/>
          <p:cNvSpPr txBox="1"/>
          <p:nvPr/>
        </p:nvSpPr>
        <p:spPr>
          <a:xfrm>
            <a:off x="2040255" y="2737875"/>
            <a:ext cx="8250977" cy="646331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txBody>
          <a:bodyPr wrap="none" rtlCol="0">
            <a:spAutoFit/>
          </a:bodyPr>
          <a:lstStyle/>
          <a:p>
            <a:r>
              <a:rPr lang="en-US" altLang="zh-CN" sz="36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2019</a:t>
            </a:r>
            <a:r>
              <a:rPr lang="zh-CN" altLang="en-US" sz="36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届毕业生毕业典礼暨学位授予仪式</a:t>
            </a:r>
            <a:endParaRPr lang="zh-CN" altLang="en-US" sz="3600" b="1" dirty="0">
              <a:ln>
                <a:solidFill>
                  <a:schemeClr val="bg1"/>
                </a:solidFill>
              </a:ln>
              <a:solidFill>
                <a:srgbClr val="2B395C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ea"/>
            </a:endParaRPr>
          </a:p>
        </p:txBody>
      </p:sp>
      <p:sp>
        <p:nvSpPr>
          <p:cNvPr id="9" name="文本框 2"/>
          <p:cNvSpPr txBox="1"/>
          <p:nvPr/>
        </p:nvSpPr>
        <p:spPr>
          <a:xfrm>
            <a:off x="504525" y="3597138"/>
            <a:ext cx="11105587" cy="151193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>
              <a:contourClr>
                <a:srgbClr val="002060"/>
              </a:contourClr>
            </a:sp3d>
          </a:bodyPr>
          <a:lstStyle/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en-US" altLang="zh-CN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 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第 二 项</a:t>
            </a:r>
            <a:endParaRPr kumimoji="1" lang="en-US" altLang="zh-CN" sz="28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en-US" sz="42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XXXXXXXXXXXXXXXXXX</a:t>
            </a:r>
            <a:endParaRPr kumimoji="1" lang="en-US" sz="42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350" y="-20955"/>
            <a:ext cx="12198985" cy="6885940"/>
          </a:xfrm>
          <a:prstGeom prst="rect">
            <a:avLst/>
          </a:prstGeom>
          <a:solidFill>
            <a:srgbClr val="DF9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" name="组合 8"/>
          <p:cNvGrpSpPr/>
          <p:nvPr/>
        </p:nvGrpSpPr>
        <p:grpSpPr>
          <a:xfrm>
            <a:off x="4497070" y="137550"/>
            <a:ext cx="3315335" cy="2547620"/>
            <a:chOff x="7153" y="2154"/>
            <a:chExt cx="5221" cy="4012"/>
          </a:xfrm>
        </p:grpSpPr>
        <p:pic>
          <p:nvPicPr>
            <p:cNvPr id="6" name="图片 5" descr="校标副本"/>
            <p:cNvPicPr>
              <a:picLocks noChangeAspect="1"/>
            </p:cNvPicPr>
            <p:nvPr/>
          </p:nvPicPr>
          <p:blipFill>
            <a:blip r:embed="rId1" cstate="print"/>
            <a:srcRect r="81516"/>
            <a:stretch>
              <a:fillRect/>
            </a:stretch>
          </p:blipFill>
          <p:spPr>
            <a:xfrm>
              <a:off x="8424" y="2154"/>
              <a:ext cx="2506" cy="2915"/>
            </a:xfrm>
            <a:prstGeom prst="rect">
              <a:avLst/>
            </a:prstGeom>
          </p:spPr>
        </p:pic>
        <p:pic>
          <p:nvPicPr>
            <p:cNvPr id="8" name="图片 7" descr="校旗1"/>
            <p:cNvPicPr>
              <a:picLocks noChangeAspect="1"/>
            </p:cNvPicPr>
            <p:nvPr/>
          </p:nvPicPr>
          <p:blipFill>
            <a:blip r:embed="rId2" cstate="print">
              <a:lum bright="-26000" contrast="-82000"/>
            </a:blip>
            <a:srcRect l="30606" t="53083" r="27576" b="33034"/>
            <a:stretch>
              <a:fillRect/>
            </a:stretch>
          </p:blipFill>
          <p:spPr>
            <a:xfrm>
              <a:off x="7153" y="4592"/>
              <a:ext cx="5221" cy="1574"/>
            </a:xfrm>
            <a:prstGeom prst="rect">
              <a:avLst/>
            </a:prstGeom>
          </p:spPr>
        </p:pic>
      </p:grpSp>
      <p:sp>
        <p:nvSpPr>
          <p:cNvPr id="10" name="文本框 9"/>
          <p:cNvSpPr txBox="1"/>
          <p:nvPr/>
        </p:nvSpPr>
        <p:spPr>
          <a:xfrm>
            <a:off x="2040255" y="2737875"/>
            <a:ext cx="8250977" cy="646331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txBody>
          <a:bodyPr wrap="none" rtlCol="0">
            <a:spAutoFit/>
          </a:bodyPr>
          <a:lstStyle/>
          <a:p>
            <a:r>
              <a:rPr lang="en-US" altLang="zh-CN" sz="36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2019</a:t>
            </a:r>
            <a:r>
              <a:rPr lang="zh-CN" altLang="en-US" sz="36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届毕业生毕业典礼暨学位授予仪式</a:t>
            </a:r>
            <a:endParaRPr lang="zh-CN" altLang="en-US" sz="3600" b="1" dirty="0">
              <a:ln>
                <a:solidFill>
                  <a:schemeClr val="bg1"/>
                </a:solidFill>
              </a:ln>
              <a:solidFill>
                <a:srgbClr val="2B395C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ea"/>
            </a:endParaRPr>
          </a:p>
        </p:txBody>
      </p:sp>
      <p:sp>
        <p:nvSpPr>
          <p:cNvPr id="9" name="文本框 2"/>
          <p:cNvSpPr txBox="1"/>
          <p:nvPr/>
        </p:nvSpPr>
        <p:spPr>
          <a:xfrm>
            <a:off x="504525" y="3597138"/>
            <a:ext cx="11105587" cy="151193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>
              <a:contourClr>
                <a:srgbClr val="002060"/>
              </a:contourClr>
            </a:sp3d>
          </a:bodyPr>
          <a:lstStyle/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 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第 三 项</a:t>
            </a:r>
            <a:endParaRPr kumimoji="1" lang="en-US" altLang="zh-CN" sz="28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en-US" altLang="zh-CN" sz="42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XXXXXXXXXXXXXX</a:t>
            </a:r>
            <a:endParaRPr kumimoji="1" lang="en-US" altLang="zh-CN" sz="42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350" y="-20955"/>
            <a:ext cx="12198985" cy="6885940"/>
          </a:xfrm>
          <a:prstGeom prst="rect">
            <a:avLst/>
          </a:prstGeom>
          <a:solidFill>
            <a:srgbClr val="DF9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" name="组合 8"/>
          <p:cNvGrpSpPr/>
          <p:nvPr/>
        </p:nvGrpSpPr>
        <p:grpSpPr>
          <a:xfrm>
            <a:off x="4497070" y="137550"/>
            <a:ext cx="3315335" cy="2547620"/>
            <a:chOff x="7153" y="2154"/>
            <a:chExt cx="5221" cy="4012"/>
          </a:xfrm>
        </p:grpSpPr>
        <p:pic>
          <p:nvPicPr>
            <p:cNvPr id="6" name="图片 5" descr="校标副本"/>
            <p:cNvPicPr>
              <a:picLocks noChangeAspect="1"/>
            </p:cNvPicPr>
            <p:nvPr/>
          </p:nvPicPr>
          <p:blipFill>
            <a:blip r:embed="rId1" cstate="print"/>
            <a:srcRect r="81516"/>
            <a:stretch>
              <a:fillRect/>
            </a:stretch>
          </p:blipFill>
          <p:spPr>
            <a:xfrm>
              <a:off x="8424" y="2154"/>
              <a:ext cx="2506" cy="2915"/>
            </a:xfrm>
            <a:prstGeom prst="rect">
              <a:avLst/>
            </a:prstGeom>
          </p:spPr>
        </p:pic>
        <p:pic>
          <p:nvPicPr>
            <p:cNvPr id="8" name="图片 7" descr="校旗1"/>
            <p:cNvPicPr>
              <a:picLocks noChangeAspect="1"/>
            </p:cNvPicPr>
            <p:nvPr/>
          </p:nvPicPr>
          <p:blipFill>
            <a:blip r:embed="rId2" cstate="print">
              <a:lum bright="-26000" contrast="-82000"/>
            </a:blip>
            <a:srcRect l="30606" t="53083" r="27576" b="33034"/>
            <a:stretch>
              <a:fillRect/>
            </a:stretch>
          </p:blipFill>
          <p:spPr>
            <a:xfrm>
              <a:off x="7153" y="4592"/>
              <a:ext cx="5221" cy="1574"/>
            </a:xfrm>
            <a:prstGeom prst="rect">
              <a:avLst/>
            </a:prstGeom>
          </p:spPr>
        </p:pic>
      </p:grpSp>
      <p:sp>
        <p:nvSpPr>
          <p:cNvPr id="10" name="文本框 9"/>
          <p:cNvSpPr txBox="1"/>
          <p:nvPr/>
        </p:nvSpPr>
        <p:spPr>
          <a:xfrm>
            <a:off x="2040255" y="2737875"/>
            <a:ext cx="8250977" cy="646331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txBody>
          <a:bodyPr wrap="none" rtlCol="0">
            <a:spAutoFit/>
          </a:bodyPr>
          <a:lstStyle/>
          <a:p>
            <a:r>
              <a:rPr lang="en-US" altLang="zh-CN" sz="36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2019</a:t>
            </a:r>
            <a:r>
              <a:rPr lang="zh-CN" altLang="en-US" sz="36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届毕业生毕业典礼暨学位授予仪式</a:t>
            </a:r>
            <a:endParaRPr lang="zh-CN" altLang="en-US" sz="3600" b="1" dirty="0">
              <a:ln>
                <a:solidFill>
                  <a:schemeClr val="bg1"/>
                </a:solidFill>
              </a:ln>
              <a:solidFill>
                <a:srgbClr val="2B395C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ea"/>
            </a:endParaRPr>
          </a:p>
        </p:txBody>
      </p:sp>
      <p:sp>
        <p:nvSpPr>
          <p:cNvPr id="9" name="文本框 2"/>
          <p:cNvSpPr txBox="1"/>
          <p:nvPr/>
        </p:nvSpPr>
        <p:spPr>
          <a:xfrm>
            <a:off x="504525" y="3597138"/>
            <a:ext cx="11105587" cy="151193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>
              <a:contourClr>
                <a:srgbClr val="002060"/>
              </a:contourClr>
            </a:sp3d>
          </a:bodyPr>
          <a:lstStyle/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 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第 四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 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项</a:t>
            </a:r>
            <a:endParaRPr kumimoji="1" lang="en-US" altLang="zh-CN" sz="28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en-US" sz="42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XXXXXXXXXXXXXXXXXX</a:t>
            </a:r>
            <a:endParaRPr kumimoji="1" lang="en-US" sz="42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350" y="-20955"/>
            <a:ext cx="12198985" cy="6885940"/>
          </a:xfrm>
          <a:prstGeom prst="rect">
            <a:avLst/>
          </a:prstGeom>
          <a:solidFill>
            <a:srgbClr val="DF9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" name="组合 8"/>
          <p:cNvGrpSpPr/>
          <p:nvPr/>
        </p:nvGrpSpPr>
        <p:grpSpPr>
          <a:xfrm>
            <a:off x="4497070" y="137550"/>
            <a:ext cx="3315335" cy="2547620"/>
            <a:chOff x="7153" y="2154"/>
            <a:chExt cx="5221" cy="4012"/>
          </a:xfrm>
        </p:grpSpPr>
        <p:pic>
          <p:nvPicPr>
            <p:cNvPr id="6" name="图片 5" descr="校标副本"/>
            <p:cNvPicPr>
              <a:picLocks noChangeAspect="1"/>
            </p:cNvPicPr>
            <p:nvPr/>
          </p:nvPicPr>
          <p:blipFill>
            <a:blip r:embed="rId1" cstate="print"/>
            <a:srcRect r="81516"/>
            <a:stretch>
              <a:fillRect/>
            </a:stretch>
          </p:blipFill>
          <p:spPr>
            <a:xfrm>
              <a:off x="8424" y="2154"/>
              <a:ext cx="2506" cy="2915"/>
            </a:xfrm>
            <a:prstGeom prst="rect">
              <a:avLst/>
            </a:prstGeom>
          </p:spPr>
        </p:pic>
        <p:pic>
          <p:nvPicPr>
            <p:cNvPr id="8" name="图片 7" descr="校旗1"/>
            <p:cNvPicPr>
              <a:picLocks noChangeAspect="1"/>
            </p:cNvPicPr>
            <p:nvPr/>
          </p:nvPicPr>
          <p:blipFill>
            <a:blip r:embed="rId2" cstate="print">
              <a:lum bright="-26000" contrast="-82000"/>
            </a:blip>
            <a:srcRect l="30606" t="53083" r="27576" b="33034"/>
            <a:stretch>
              <a:fillRect/>
            </a:stretch>
          </p:blipFill>
          <p:spPr>
            <a:xfrm>
              <a:off x="7153" y="4592"/>
              <a:ext cx="5221" cy="1574"/>
            </a:xfrm>
            <a:prstGeom prst="rect">
              <a:avLst/>
            </a:prstGeom>
          </p:spPr>
        </p:pic>
      </p:grpSp>
      <p:sp>
        <p:nvSpPr>
          <p:cNvPr id="10" name="文本框 9"/>
          <p:cNvSpPr txBox="1"/>
          <p:nvPr/>
        </p:nvSpPr>
        <p:spPr>
          <a:xfrm>
            <a:off x="2040255" y="2737875"/>
            <a:ext cx="8250977" cy="646331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txBody>
          <a:bodyPr wrap="none" rtlCol="0">
            <a:spAutoFit/>
          </a:bodyPr>
          <a:lstStyle/>
          <a:p>
            <a:r>
              <a:rPr lang="en-US" altLang="zh-CN" sz="36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2019</a:t>
            </a:r>
            <a:r>
              <a:rPr lang="zh-CN" altLang="en-US" sz="36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届毕业生毕业典礼暨学位授予仪式</a:t>
            </a:r>
            <a:endParaRPr lang="zh-CN" altLang="en-US" sz="3600" b="1" dirty="0">
              <a:ln>
                <a:solidFill>
                  <a:schemeClr val="bg1"/>
                </a:solidFill>
              </a:ln>
              <a:solidFill>
                <a:srgbClr val="2B395C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ea"/>
            </a:endParaRPr>
          </a:p>
        </p:txBody>
      </p:sp>
      <p:sp>
        <p:nvSpPr>
          <p:cNvPr id="9" name="文本框 2"/>
          <p:cNvSpPr txBox="1"/>
          <p:nvPr/>
        </p:nvSpPr>
        <p:spPr>
          <a:xfrm>
            <a:off x="504525" y="3597138"/>
            <a:ext cx="11105587" cy="21583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>
              <a:contourClr>
                <a:srgbClr val="002060"/>
              </a:contourClr>
            </a:sp3d>
          </a:bodyPr>
          <a:lstStyle/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 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第 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五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 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项</a:t>
            </a:r>
            <a:endParaRPr kumimoji="1" lang="en-US" altLang="zh-CN" sz="28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en-US" sz="24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XXXXXXXXXXXXXXXXXXXXXXXXXXXXXXXXXXXXXXXXXXXXXXXXXXXXXXXXXXXXXXXXXXXXXXXXXXXXXXXXXXXX</a:t>
            </a:r>
            <a:endParaRPr kumimoji="1" lang="en-US" sz="24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350" y="-20955"/>
            <a:ext cx="12198985" cy="6885940"/>
          </a:xfrm>
          <a:prstGeom prst="rect">
            <a:avLst/>
          </a:prstGeom>
          <a:solidFill>
            <a:srgbClr val="DF9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" name="组合 8"/>
          <p:cNvGrpSpPr/>
          <p:nvPr/>
        </p:nvGrpSpPr>
        <p:grpSpPr>
          <a:xfrm>
            <a:off x="4497070" y="137550"/>
            <a:ext cx="3315335" cy="2547620"/>
            <a:chOff x="7153" y="2154"/>
            <a:chExt cx="5221" cy="4012"/>
          </a:xfrm>
        </p:grpSpPr>
        <p:pic>
          <p:nvPicPr>
            <p:cNvPr id="6" name="图片 5" descr="校标副本"/>
            <p:cNvPicPr>
              <a:picLocks noChangeAspect="1"/>
            </p:cNvPicPr>
            <p:nvPr/>
          </p:nvPicPr>
          <p:blipFill>
            <a:blip r:embed="rId1" cstate="print"/>
            <a:srcRect r="81516"/>
            <a:stretch>
              <a:fillRect/>
            </a:stretch>
          </p:blipFill>
          <p:spPr>
            <a:xfrm>
              <a:off x="8424" y="2154"/>
              <a:ext cx="2506" cy="2915"/>
            </a:xfrm>
            <a:prstGeom prst="rect">
              <a:avLst/>
            </a:prstGeom>
          </p:spPr>
        </p:pic>
        <p:pic>
          <p:nvPicPr>
            <p:cNvPr id="8" name="图片 7" descr="校旗1"/>
            <p:cNvPicPr>
              <a:picLocks noChangeAspect="1"/>
            </p:cNvPicPr>
            <p:nvPr/>
          </p:nvPicPr>
          <p:blipFill>
            <a:blip r:embed="rId2" cstate="print">
              <a:lum bright="-26000" contrast="-82000"/>
            </a:blip>
            <a:srcRect l="30606" t="53083" r="27576" b="33034"/>
            <a:stretch>
              <a:fillRect/>
            </a:stretch>
          </p:blipFill>
          <p:spPr>
            <a:xfrm>
              <a:off x="7153" y="4592"/>
              <a:ext cx="5221" cy="1574"/>
            </a:xfrm>
            <a:prstGeom prst="rect">
              <a:avLst/>
            </a:prstGeom>
          </p:spPr>
        </p:pic>
      </p:grpSp>
      <p:sp>
        <p:nvSpPr>
          <p:cNvPr id="10" name="文本框 9"/>
          <p:cNvSpPr txBox="1"/>
          <p:nvPr/>
        </p:nvSpPr>
        <p:spPr>
          <a:xfrm>
            <a:off x="2040255" y="2737875"/>
            <a:ext cx="8250977" cy="646331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txBody>
          <a:bodyPr wrap="none" rtlCol="0">
            <a:spAutoFit/>
          </a:bodyPr>
          <a:lstStyle/>
          <a:p>
            <a:r>
              <a:rPr lang="en-US" altLang="zh-CN" sz="36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2019</a:t>
            </a:r>
            <a:r>
              <a:rPr lang="zh-CN" altLang="en-US" sz="36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届毕业生毕业典礼暨学位授予仪式</a:t>
            </a:r>
            <a:endParaRPr lang="zh-CN" altLang="en-US" sz="3600" b="1" dirty="0">
              <a:ln>
                <a:solidFill>
                  <a:schemeClr val="bg1"/>
                </a:solidFill>
              </a:ln>
              <a:solidFill>
                <a:srgbClr val="2B395C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ea"/>
            </a:endParaRPr>
          </a:p>
        </p:txBody>
      </p:sp>
      <p:sp>
        <p:nvSpPr>
          <p:cNvPr id="9" name="文本框 2"/>
          <p:cNvSpPr txBox="1"/>
          <p:nvPr/>
        </p:nvSpPr>
        <p:spPr>
          <a:xfrm>
            <a:off x="504525" y="3597138"/>
            <a:ext cx="11105587" cy="151193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>
              <a:contourClr>
                <a:srgbClr val="002060"/>
              </a:contourClr>
            </a:sp3d>
          </a:bodyPr>
          <a:lstStyle/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 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第 六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 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项</a:t>
            </a:r>
            <a:endParaRPr kumimoji="1" lang="en-US" altLang="zh-CN" sz="28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en-US" altLang="zh-CN" sz="42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XXXXXXXXXXXXXXXXXXXXX</a:t>
            </a:r>
            <a:endParaRPr kumimoji="1" lang="en-US" altLang="zh-CN" sz="42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350" y="-20955"/>
            <a:ext cx="12198985" cy="6885940"/>
          </a:xfrm>
          <a:prstGeom prst="rect">
            <a:avLst/>
          </a:prstGeom>
          <a:solidFill>
            <a:srgbClr val="DF9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" name="组合 8"/>
          <p:cNvGrpSpPr/>
          <p:nvPr/>
        </p:nvGrpSpPr>
        <p:grpSpPr>
          <a:xfrm>
            <a:off x="4497070" y="137550"/>
            <a:ext cx="3315335" cy="2547620"/>
            <a:chOff x="7153" y="2154"/>
            <a:chExt cx="5221" cy="4012"/>
          </a:xfrm>
        </p:grpSpPr>
        <p:pic>
          <p:nvPicPr>
            <p:cNvPr id="6" name="图片 5" descr="校标副本"/>
            <p:cNvPicPr>
              <a:picLocks noChangeAspect="1"/>
            </p:cNvPicPr>
            <p:nvPr/>
          </p:nvPicPr>
          <p:blipFill>
            <a:blip r:embed="rId1" cstate="print"/>
            <a:srcRect r="81516"/>
            <a:stretch>
              <a:fillRect/>
            </a:stretch>
          </p:blipFill>
          <p:spPr>
            <a:xfrm>
              <a:off x="8424" y="2154"/>
              <a:ext cx="2506" cy="2915"/>
            </a:xfrm>
            <a:prstGeom prst="rect">
              <a:avLst/>
            </a:prstGeom>
          </p:spPr>
        </p:pic>
        <p:pic>
          <p:nvPicPr>
            <p:cNvPr id="8" name="图片 7" descr="校旗1"/>
            <p:cNvPicPr>
              <a:picLocks noChangeAspect="1"/>
            </p:cNvPicPr>
            <p:nvPr/>
          </p:nvPicPr>
          <p:blipFill>
            <a:blip r:embed="rId2" cstate="print">
              <a:lum bright="-26000" contrast="-82000"/>
            </a:blip>
            <a:srcRect l="30606" t="53083" r="27576" b="33034"/>
            <a:stretch>
              <a:fillRect/>
            </a:stretch>
          </p:blipFill>
          <p:spPr>
            <a:xfrm>
              <a:off x="7153" y="4592"/>
              <a:ext cx="5221" cy="1574"/>
            </a:xfrm>
            <a:prstGeom prst="rect">
              <a:avLst/>
            </a:prstGeom>
          </p:spPr>
        </p:pic>
      </p:grpSp>
      <p:sp>
        <p:nvSpPr>
          <p:cNvPr id="10" name="文本框 9"/>
          <p:cNvSpPr txBox="1"/>
          <p:nvPr/>
        </p:nvSpPr>
        <p:spPr>
          <a:xfrm>
            <a:off x="2040255" y="2737875"/>
            <a:ext cx="8250977" cy="646331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txBody>
          <a:bodyPr wrap="none" rtlCol="0">
            <a:spAutoFit/>
          </a:bodyPr>
          <a:lstStyle/>
          <a:p>
            <a:r>
              <a:rPr lang="en-US" altLang="zh-CN" sz="36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2019</a:t>
            </a:r>
            <a:r>
              <a:rPr lang="zh-CN" altLang="en-US" sz="36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届毕业生毕业典礼暨学位授予仪式</a:t>
            </a:r>
            <a:endParaRPr lang="zh-CN" altLang="en-US" sz="3600" b="1" dirty="0">
              <a:ln>
                <a:solidFill>
                  <a:schemeClr val="bg1"/>
                </a:solidFill>
              </a:ln>
              <a:solidFill>
                <a:srgbClr val="2B395C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ea"/>
            </a:endParaRPr>
          </a:p>
        </p:txBody>
      </p:sp>
      <p:sp>
        <p:nvSpPr>
          <p:cNvPr id="9" name="文本框 2"/>
          <p:cNvSpPr txBox="1"/>
          <p:nvPr/>
        </p:nvSpPr>
        <p:spPr>
          <a:xfrm>
            <a:off x="379830" y="3597138"/>
            <a:ext cx="11687475" cy="1978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>
              <a:contourClr>
                <a:srgbClr val="002060"/>
              </a:contourClr>
            </a:sp3d>
          </a:bodyPr>
          <a:lstStyle/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 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第 七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 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项</a:t>
            </a:r>
            <a:endParaRPr kumimoji="1" lang="en-US" altLang="zh-CN" sz="28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kumimoji="1" lang="en-US" sz="32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XXXXXXXXXXXXXX</a:t>
            </a:r>
            <a:endParaRPr kumimoji="1" lang="en-US" sz="32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kumimoji="1" lang="en-US" sz="3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XXXXXXXXXXXXXXXXXXXXXXXXXX</a:t>
            </a:r>
            <a:endParaRPr kumimoji="1" lang="en-US" sz="32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350" y="-20955"/>
            <a:ext cx="12198985" cy="6885940"/>
          </a:xfrm>
          <a:prstGeom prst="rect">
            <a:avLst/>
          </a:prstGeom>
          <a:solidFill>
            <a:srgbClr val="DF9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" name="组合 8"/>
          <p:cNvGrpSpPr/>
          <p:nvPr/>
        </p:nvGrpSpPr>
        <p:grpSpPr>
          <a:xfrm>
            <a:off x="4497070" y="137550"/>
            <a:ext cx="3315335" cy="2547620"/>
            <a:chOff x="7153" y="2154"/>
            <a:chExt cx="5221" cy="4012"/>
          </a:xfrm>
        </p:grpSpPr>
        <p:pic>
          <p:nvPicPr>
            <p:cNvPr id="6" name="图片 5" descr="校标副本"/>
            <p:cNvPicPr>
              <a:picLocks noChangeAspect="1"/>
            </p:cNvPicPr>
            <p:nvPr/>
          </p:nvPicPr>
          <p:blipFill>
            <a:blip r:embed="rId1" cstate="print"/>
            <a:srcRect r="81516"/>
            <a:stretch>
              <a:fillRect/>
            </a:stretch>
          </p:blipFill>
          <p:spPr>
            <a:xfrm>
              <a:off x="8424" y="2154"/>
              <a:ext cx="2506" cy="2915"/>
            </a:xfrm>
            <a:prstGeom prst="rect">
              <a:avLst/>
            </a:prstGeom>
          </p:spPr>
        </p:pic>
        <p:pic>
          <p:nvPicPr>
            <p:cNvPr id="8" name="图片 7" descr="校旗1"/>
            <p:cNvPicPr>
              <a:picLocks noChangeAspect="1"/>
            </p:cNvPicPr>
            <p:nvPr/>
          </p:nvPicPr>
          <p:blipFill>
            <a:blip r:embed="rId2" cstate="print">
              <a:lum bright="-26000" contrast="-82000"/>
            </a:blip>
            <a:srcRect l="30606" t="53083" r="27576" b="33034"/>
            <a:stretch>
              <a:fillRect/>
            </a:stretch>
          </p:blipFill>
          <p:spPr>
            <a:xfrm>
              <a:off x="7153" y="4592"/>
              <a:ext cx="5221" cy="1574"/>
            </a:xfrm>
            <a:prstGeom prst="rect">
              <a:avLst/>
            </a:prstGeom>
          </p:spPr>
        </p:pic>
      </p:grpSp>
      <p:sp>
        <p:nvSpPr>
          <p:cNvPr id="10" name="文本框 9"/>
          <p:cNvSpPr txBox="1"/>
          <p:nvPr/>
        </p:nvSpPr>
        <p:spPr>
          <a:xfrm>
            <a:off x="2040255" y="2737875"/>
            <a:ext cx="8250977" cy="646331"/>
          </a:xfrm>
          <a:prstGeom prst="rect">
            <a:avLst/>
          </a:prstGeom>
          <a:noFill/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txBody>
          <a:bodyPr wrap="none" rtlCol="0">
            <a:spAutoFit/>
          </a:bodyPr>
          <a:lstStyle/>
          <a:p>
            <a:r>
              <a:rPr lang="en-US" altLang="zh-CN" sz="36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2019</a:t>
            </a:r>
            <a:r>
              <a:rPr lang="zh-CN" altLang="en-US" sz="3600" b="1" dirty="0">
                <a:ln>
                  <a:solidFill>
                    <a:schemeClr val="bg1"/>
                  </a:solidFill>
                </a:ln>
                <a:solidFill>
                  <a:srgbClr val="2B395C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j-ea"/>
              </a:rPr>
              <a:t>届毕业生毕业典礼暨学位授予仪式</a:t>
            </a:r>
            <a:endParaRPr lang="zh-CN" altLang="en-US" sz="3600" b="1" dirty="0">
              <a:ln>
                <a:solidFill>
                  <a:schemeClr val="bg1"/>
                </a:solidFill>
              </a:ln>
              <a:solidFill>
                <a:srgbClr val="2B395C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j-ea"/>
            </a:endParaRPr>
          </a:p>
        </p:txBody>
      </p:sp>
      <p:sp>
        <p:nvSpPr>
          <p:cNvPr id="9" name="文本框 2"/>
          <p:cNvSpPr txBox="1"/>
          <p:nvPr/>
        </p:nvSpPr>
        <p:spPr>
          <a:xfrm>
            <a:off x="449105" y="3597138"/>
            <a:ext cx="11424239" cy="151193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>
              <a:contourClr>
                <a:srgbClr val="002060"/>
              </a:contourClr>
            </a:sp3d>
          </a:bodyPr>
          <a:lstStyle/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 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第 八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 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项</a:t>
            </a:r>
            <a:endParaRPr kumimoji="1" lang="en-US" altLang="zh-CN" sz="28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  <a:p>
            <a:pPr algn="ctr">
              <a:lnSpc>
                <a:spcPts val="5040"/>
              </a:lnSpc>
              <a:spcBef>
                <a:spcPts val="500"/>
              </a:spcBef>
              <a:spcAft>
                <a:spcPts val="500"/>
              </a:spcAft>
            </a:pPr>
            <a:r>
              <a:rPr kumimoji="1" lang="en-US" altLang="zh-CN" sz="4200" b="1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方正清刻本悦宋简体" panose="02000000000000000000" charset="-122"/>
              </a:rPr>
              <a:t>XXXXXXXXXXXXXXXXXXXXXXX</a:t>
            </a:r>
            <a:endParaRPr kumimoji="1" lang="en-US" altLang="zh-CN" sz="4200" b="1" dirty="0" smtClean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方正清刻本悦宋简体" panose="02000000000000000000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Tm="3000">
        <p:random/>
      </p:transition>
    </mc:Choice>
    <mc:Fallback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ISPRING_PRESENTATION_TITLE" val="结业典礼"/>
  <p:tag name="ISPRING_FIRST_PUBLISH" val="1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3">
      <a:majorFont>
        <a:latin typeface="等线 Light"/>
        <a:ea typeface="微软雅黑"/>
        <a:cs typeface=""/>
      </a:majorFont>
      <a:minorFont>
        <a:latin typeface="等线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447</Words>
  <Application>WPS 演示</Application>
  <PresentationFormat>自定义</PresentationFormat>
  <Paragraphs>44</Paragraphs>
  <Slides>10</Slides>
  <Notes>6</Notes>
  <HiddenSlides>0</HiddenSlides>
  <MMClips>1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10</vt:i4>
      </vt:variant>
    </vt:vector>
  </HeadingPairs>
  <TitlesOfParts>
    <vt:vector size="24" baseType="lpstr">
      <vt:lpstr>Arial</vt:lpstr>
      <vt:lpstr>宋体</vt:lpstr>
      <vt:lpstr>Wingdings</vt:lpstr>
      <vt:lpstr>微软雅黑</vt:lpstr>
      <vt:lpstr>方正清刻本悦宋简体</vt:lpstr>
      <vt:lpstr>华文行楷</vt:lpstr>
      <vt:lpstr>Arial</vt:lpstr>
      <vt:lpstr>等线</vt:lpstr>
      <vt:lpstr>等线 Light</vt:lpstr>
      <vt:lpstr>Calibri Light</vt:lpstr>
      <vt:lpstr>Calibri</vt:lpstr>
      <vt:lpstr>Arial Unicode MS</vt:lpstr>
      <vt:lpstr>Office 主题​​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结业典礼</dc:title>
  <dc:creator>李 琳</dc:creator>
  <cp:lastModifiedBy>孙浩「每日一案」</cp:lastModifiedBy>
  <cp:revision>89</cp:revision>
  <dcterms:created xsi:type="dcterms:W3CDTF">2018-06-04T14:56:00Z</dcterms:created>
  <dcterms:modified xsi:type="dcterms:W3CDTF">2021-05-25T10:30:30Z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2052-11.1.0.10495</vt:lpwstr>
  </property>
  <property fmtid="{D5CDD505-2E9C-101B-9397-08002B2CF9AE}" pid="3" name="ICV">
    <vt:lpwstr>A55133E7A64445B494C74AF9002CD718</vt:lpwstr>
  </property>
</Properties>
</file>