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13"/>
  </p:notesMasterIdLst>
  <p:handoutMasterIdLst>
    <p:handoutMasterId r:id="rId15"/>
  </p:handoutMasterIdLst>
  <p:sldIdLst>
    <p:sldId id="258" r:id="rId4"/>
    <p:sldId id="307" r:id="rId5"/>
    <p:sldId id="292" r:id="rId6"/>
    <p:sldId id="265" r:id="rId7"/>
    <p:sldId id="275" r:id="rId8"/>
    <p:sldId id="272" r:id="rId9"/>
    <p:sldId id="270" r:id="rId10"/>
    <p:sldId id="274" r:id="rId11"/>
    <p:sldId id="340" r:id="rId12"/>
    <p:sldId id="293" r:id="rId14"/>
  </p:sldIdLst>
  <p:sldSz cx="12192000" cy="68580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微软雅黑" panose="020B0503020204020204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微软雅黑" panose="020B0503020204020204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微软雅黑" panose="020B0503020204020204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微软雅黑" panose="020B0503020204020204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微软雅黑" panose="020B0503020204020204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微软雅黑" panose="020B0503020204020204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微软雅黑" panose="020B0503020204020204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微软雅黑" panose="020B0503020204020204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微软雅黑" panose="020B0503020204020204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B5B1"/>
    <a:srgbClr val="DD9540"/>
    <a:srgbClr val="2B395C"/>
    <a:srgbClr val="5BB9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/>
    <p:restoredTop sz="94660"/>
  </p:normalViewPr>
  <p:slideViewPr>
    <p:cSldViewPr snapToGrid="0" showGuides="1">
      <p:cViewPr varScale="1">
        <p:scale>
          <a:sx n="76" d="100"/>
          <a:sy n="76" d="100"/>
        </p:scale>
        <p:origin x="-96" y="-690"/>
      </p:cViewPr>
      <p:guideLst>
        <p:guide orient="horz" pos="2144"/>
        <p:guide pos="386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5" cy="720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handoutMaster" Target="handoutMasters/handoutMaster1.xml"/><Relationship Id="rId14" Type="http://schemas.openxmlformats.org/officeDocument/2006/relationships/slide" Target="slides/slide10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auto"/>
            <a:fld id="{0F9B84EA-7D68-4D60-9CB1-D50884785D1C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auto"/>
            <a:fld id="{8D4E0FC9-F1F8-4FAE-9988-3BA365CFD46F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auto"/>
            <a:fld id="{D2A48B96-639E-45A3-A0BA-2464DFDB1FAA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2560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5605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 anchorCtr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auto"/>
            <a:fld id="{A6837353-30EB-4A48-80EB-173D804AEFBD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7" name="幻灯片图像占位符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9938" name="文本占位符 2"/>
          <p:cNvSpPr>
            <a:spLocks noGrp="1"/>
          </p:cNvSpPr>
          <p:nvPr>
            <p:ph type="body"/>
          </p:nvPr>
        </p:nvSpPr>
        <p:spPr>
          <a:ln/>
        </p:spPr>
        <p:txBody>
          <a:bodyPr lIns="91440" tIns="45720" rIns="91440" bIns="45720" anchor="t" anchorCtr="0"/>
          <a:p>
            <a:pPr lvl="0"/>
            <a:r>
              <a:rPr lang="zh-CN" altLang="en-US">
                <a:solidFill>
                  <a:schemeClr val="bg1"/>
                </a:solidFill>
                <a:latin typeface="微软雅黑 Light" charset="-122"/>
                <a:ea typeface="微软雅黑 Light" charset="-122"/>
                <a:sym typeface="宋体" panose="02010600030101010101" pitchFamily="2" charset="-122"/>
              </a:rPr>
              <a:t>开启文化体系的输出阶段</a:t>
            </a:r>
            <a:r>
              <a:rPr lang="en-US" altLang="zh-CN">
                <a:solidFill>
                  <a:schemeClr val="bg1"/>
                </a:solidFill>
                <a:latin typeface="微软雅黑 Light" charset="-122"/>
                <a:ea typeface="微软雅黑 Light" charset="-122"/>
                <a:sym typeface="宋体" panose="02010600030101010101" pitchFamily="2" charset="-122"/>
              </a:rPr>
              <a:t>——</a:t>
            </a:r>
            <a:r>
              <a:rPr lang="zh-CN" altLang="en-US">
                <a:solidFill>
                  <a:schemeClr val="bg1"/>
                </a:solidFill>
                <a:latin typeface="微软雅黑 Light" charset="-122"/>
                <a:ea typeface="微软雅黑 Light" charset="-122"/>
                <a:sym typeface="宋体" panose="02010600030101010101" pitchFamily="2" charset="-122"/>
              </a:rPr>
              <a:t>校史的凝练研究；校风、教风、学风、师风</a:t>
            </a:r>
            <a:endParaRPr lang="zh-CN" altLang="en-US">
              <a:solidFill>
                <a:schemeClr val="bg1"/>
              </a:solidFill>
              <a:latin typeface="微软雅黑 Light" charset="-122"/>
              <a:ea typeface="微软雅黑 Light" charset="-122"/>
              <a:sym typeface="宋体" panose="02010600030101010101" pitchFamily="2" charset="-122"/>
            </a:endParaRPr>
          </a:p>
          <a:p>
            <a:pPr lvl="0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tags" Target="../tags/tag2.xml"/><Relationship Id="rId3" Type="http://schemas.openxmlformats.org/officeDocument/2006/relationships/image" Target="../media/image1.png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11.xml"/><Relationship Id="rId8" Type="http://schemas.openxmlformats.org/officeDocument/2006/relationships/tags" Target="../tags/tag10.xml"/><Relationship Id="rId7" Type="http://schemas.openxmlformats.org/officeDocument/2006/relationships/tags" Target="../tags/tag9.xml"/><Relationship Id="rId6" Type="http://schemas.openxmlformats.org/officeDocument/2006/relationships/tags" Target="../tags/tag8.xml"/><Relationship Id="rId5" Type="http://schemas.openxmlformats.org/officeDocument/2006/relationships/tags" Target="../tags/tag7.xml"/><Relationship Id="rId4" Type="http://schemas.openxmlformats.org/officeDocument/2006/relationships/tags" Target="../tags/tag6.xml"/><Relationship Id="rId3" Type="http://schemas.openxmlformats.org/officeDocument/2006/relationships/image" Target="../media/image2.png"/><Relationship Id="rId2" Type="http://schemas.openxmlformats.org/officeDocument/2006/relationships/tags" Target="../tags/tag5.xml"/><Relationship Id="rId18" Type="http://schemas.openxmlformats.org/officeDocument/2006/relationships/tags" Target="../tags/tag20.xml"/><Relationship Id="rId17" Type="http://schemas.openxmlformats.org/officeDocument/2006/relationships/tags" Target="../tags/tag19.xml"/><Relationship Id="rId16" Type="http://schemas.openxmlformats.org/officeDocument/2006/relationships/tags" Target="../tags/tag18.xml"/><Relationship Id="rId15" Type="http://schemas.openxmlformats.org/officeDocument/2006/relationships/tags" Target="../tags/tag17.xml"/><Relationship Id="rId14" Type="http://schemas.openxmlformats.org/officeDocument/2006/relationships/tags" Target="../tags/tag16.xml"/><Relationship Id="rId13" Type="http://schemas.openxmlformats.org/officeDocument/2006/relationships/tags" Target="../tags/tag15.xml"/><Relationship Id="rId12" Type="http://schemas.openxmlformats.org/officeDocument/2006/relationships/tags" Target="../tags/tag14.xml"/><Relationship Id="rId11" Type="http://schemas.openxmlformats.org/officeDocument/2006/relationships/tags" Target="../tags/tag13.xml"/><Relationship Id="rId10" Type="http://schemas.openxmlformats.org/officeDocument/2006/relationships/tags" Target="../tags/tag12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6" Type="http://schemas.openxmlformats.org/officeDocument/2006/relationships/tags" Target="../tags/tag24.xml"/><Relationship Id="rId5" Type="http://schemas.openxmlformats.org/officeDocument/2006/relationships/tags" Target="../tags/tag23.xml"/><Relationship Id="rId4" Type="http://schemas.openxmlformats.org/officeDocument/2006/relationships/tags" Target="../tags/tag22.xml"/><Relationship Id="rId3" Type="http://schemas.openxmlformats.org/officeDocument/2006/relationships/image" Target="../media/image1.png"/><Relationship Id="rId2" Type="http://schemas.openxmlformats.org/officeDocument/2006/relationships/tags" Target="../tags/tag21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31.xml"/><Relationship Id="rId8" Type="http://schemas.openxmlformats.org/officeDocument/2006/relationships/tags" Target="../tags/tag30.xml"/><Relationship Id="rId7" Type="http://schemas.openxmlformats.org/officeDocument/2006/relationships/tags" Target="../tags/tag29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Relationship Id="rId3" Type="http://schemas.openxmlformats.org/officeDocument/2006/relationships/image" Target="../media/image2.png"/><Relationship Id="rId2" Type="http://schemas.openxmlformats.org/officeDocument/2006/relationships/tags" Target="../tags/tag25.xml"/><Relationship Id="rId18" Type="http://schemas.openxmlformats.org/officeDocument/2006/relationships/tags" Target="../tags/tag40.xml"/><Relationship Id="rId17" Type="http://schemas.openxmlformats.org/officeDocument/2006/relationships/tags" Target="../tags/tag39.xml"/><Relationship Id="rId16" Type="http://schemas.openxmlformats.org/officeDocument/2006/relationships/tags" Target="../tags/tag38.xml"/><Relationship Id="rId15" Type="http://schemas.openxmlformats.org/officeDocument/2006/relationships/tags" Target="../tags/tag37.xml"/><Relationship Id="rId14" Type="http://schemas.openxmlformats.org/officeDocument/2006/relationships/tags" Target="../tags/tag36.xml"/><Relationship Id="rId13" Type="http://schemas.openxmlformats.org/officeDocument/2006/relationships/tags" Target="../tags/tag35.xml"/><Relationship Id="rId12" Type="http://schemas.openxmlformats.org/officeDocument/2006/relationships/tags" Target="../tags/tag34.xml"/><Relationship Id="rId11" Type="http://schemas.openxmlformats.org/officeDocument/2006/relationships/tags" Target="../tags/tag33.xml"/><Relationship Id="rId10" Type="http://schemas.openxmlformats.org/officeDocument/2006/relationships/tags" Target="../tags/tag32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47.xml"/><Relationship Id="rId8" Type="http://schemas.openxmlformats.org/officeDocument/2006/relationships/tags" Target="../tags/tag46.xml"/><Relationship Id="rId7" Type="http://schemas.openxmlformats.org/officeDocument/2006/relationships/tags" Target="../tags/tag45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Relationship Id="rId3" Type="http://schemas.openxmlformats.org/officeDocument/2006/relationships/image" Target="../media/image2.png"/><Relationship Id="rId2" Type="http://schemas.openxmlformats.org/officeDocument/2006/relationships/tags" Target="../tags/tag41.xml"/><Relationship Id="rId18" Type="http://schemas.openxmlformats.org/officeDocument/2006/relationships/tags" Target="../tags/tag56.xml"/><Relationship Id="rId17" Type="http://schemas.openxmlformats.org/officeDocument/2006/relationships/tags" Target="../tags/tag55.xml"/><Relationship Id="rId16" Type="http://schemas.openxmlformats.org/officeDocument/2006/relationships/tags" Target="../tags/tag54.xml"/><Relationship Id="rId15" Type="http://schemas.openxmlformats.org/officeDocument/2006/relationships/tags" Target="../tags/tag53.xml"/><Relationship Id="rId14" Type="http://schemas.openxmlformats.org/officeDocument/2006/relationships/tags" Target="../tags/tag52.xml"/><Relationship Id="rId13" Type="http://schemas.openxmlformats.org/officeDocument/2006/relationships/tags" Target="../tags/tag51.xml"/><Relationship Id="rId12" Type="http://schemas.openxmlformats.org/officeDocument/2006/relationships/tags" Target="../tags/tag50.xml"/><Relationship Id="rId11" Type="http://schemas.openxmlformats.org/officeDocument/2006/relationships/tags" Target="../tags/tag49.xml"/><Relationship Id="rId10" Type="http://schemas.openxmlformats.org/officeDocument/2006/relationships/tags" Target="../tags/tag48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tags" Target="../tags/tag61.xml"/><Relationship Id="rId7" Type="http://schemas.openxmlformats.org/officeDocument/2006/relationships/tags" Target="../tags/tag60.xml"/><Relationship Id="rId6" Type="http://schemas.openxmlformats.org/officeDocument/2006/relationships/tags" Target="../tags/tag59.xml"/><Relationship Id="rId5" Type="http://schemas.openxmlformats.org/officeDocument/2006/relationships/image" Target="../media/image3.png"/><Relationship Id="rId4" Type="http://schemas.openxmlformats.org/officeDocument/2006/relationships/tags" Target="../tags/tag58.xml"/><Relationship Id="rId3" Type="http://schemas.openxmlformats.org/officeDocument/2006/relationships/image" Target="../media/image2.png"/><Relationship Id="rId2" Type="http://schemas.openxmlformats.org/officeDocument/2006/relationships/tags" Target="../tags/tag57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68.xml"/><Relationship Id="rId8" Type="http://schemas.openxmlformats.org/officeDocument/2006/relationships/tags" Target="../tags/tag67.xml"/><Relationship Id="rId7" Type="http://schemas.openxmlformats.org/officeDocument/2006/relationships/tags" Target="../tags/tag66.xml"/><Relationship Id="rId6" Type="http://schemas.openxmlformats.org/officeDocument/2006/relationships/tags" Target="../tags/tag65.xml"/><Relationship Id="rId5" Type="http://schemas.openxmlformats.org/officeDocument/2006/relationships/tags" Target="../tags/tag64.xml"/><Relationship Id="rId4" Type="http://schemas.openxmlformats.org/officeDocument/2006/relationships/tags" Target="../tags/tag63.xml"/><Relationship Id="rId3" Type="http://schemas.openxmlformats.org/officeDocument/2006/relationships/image" Target="../media/image2.png"/><Relationship Id="rId2" Type="http://schemas.openxmlformats.org/officeDocument/2006/relationships/tags" Target="../tags/tag62.xml"/><Relationship Id="rId18" Type="http://schemas.openxmlformats.org/officeDocument/2006/relationships/tags" Target="../tags/tag77.xml"/><Relationship Id="rId17" Type="http://schemas.openxmlformats.org/officeDocument/2006/relationships/tags" Target="../tags/tag76.xml"/><Relationship Id="rId16" Type="http://schemas.openxmlformats.org/officeDocument/2006/relationships/tags" Target="../tags/tag75.xml"/><Relationship Id="rId15" Type="http://schemas.openxmlformats.org/officeDocument/2006/relationships/tags" Target="../tags/tag74.xml"/><Relationship Id="rId14" Type="http://schemas.openxmlformats.org/officeDocument/2006/relationships/tags" Target="../tags/tag73.xml"/><Relationship Id="rId13" Type="http://schemas.openxmlformats.org/officeDocument/2006/relationships/tags" Target="../tags/tag72.xml"/><Relationship Id="rId12" Type="http://schemas.openxmlformats.org/officeDocument/2006/relationships/tags" Target="../tags/tag71.xml"/><Relationship Id="rId11" Type="http://schemas.openxmlformats.org/officeDocument/2006/relationships/tags" Target="../tags/tag70.xml"/><Relationship Id="rId10" Type="http://schemas.openxmlformats.org/officeDocument/2006/relationships/tags" Target="../tags/tag69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9" Type="http://schemas.openxmlformats.org/officeDocument/2006/relationships/tags" Target="../tags/tag84.xml"/><Relationship Id="rId8" Type="http://schemas.openxmlformats.org/officeDocument/2006/relationships/tags" Target="../tags/tag83.xml"/><Relationship Id="rId7" Type="http://schemas.openxmlformats.org/officeDocument/2006/relationships/tags" Target="../tags/tag82.xml"/><Relationship Id="rId6" Type="http://schemas.openxmlformats.org/officeDocument/2006/relationships/tags" Target="../tags/tag81.xml"/><Relationship Id="rId5" Type="http://schemas.openxmlformats.org/officeDocument/2006/relationships/tags" Target="../tags/tag80.xml"/><Relationship Id="rId4" Type="http://schemas.openxmlformats.org/officeDocument/2006/relationships/tags" Target="../tags/tag79.xml"/><Relationship Id="rId3" Type="http://schemas.openxmlformats.org/officeDocument/2006/relationships/image" Target="../media/image2.png"/><Relationship Id="rId2" Type="http://schemas.openxmlformats.org/officeDocument/2006/relationships/tags" Target="../tags/tag78.xml"/><Relationship Id="rId18" Type="http://schemas.openxmlformats.org/officeDocument/2006/relationships/tags" Target="../tags/tag93.xml"/><Relationship Id="rId17" Type="http://schemas.openxmlformats.org/officeDocument/2006/relationships/tags" Target="../tags/tag92.xml"/><Relationship Id="rId16" Type="http://schemas.openxmlformats.org/officeDocument/2006/relationships/tags" Target="../tags/tag91.xml"/><Relationship Id="rId15" Type="http://schemas.openxmlformats.org/officeDocument/2006/relationships/tags" Target="../tags/tag90.xml"/><Relationship Id="rId14" Type="http://schemas.openxmlformats.org/officeDocument/2006/relationships/tags" Target="../tags/tag89.xml"/><Relationship Id="rId13" Type="http://schemas.openxmlformats.org/officeDocument/2006/relationships/tags" Target="../tags/tag88.xml"/><Relationship Id="rId12" Type="http://schemas.openxmlformats.org/officeDocument/2006/relationships/tags" Target="../tags/tag87.xml"/><Relationship Id="rId11" Type="http://schemas.openxmlformats.org/officeDocument/2006/relationships/tags" Target="../tags/tag86.xml"/><Relationship Id="rId10" Type="http://schemas.openxmlformats.org/officeDocument/2006/relationships/tags" Target="../tags/tag85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9" Type="http://schemas.openxmlformats.org/officeDocument/2006/relationships/tags" Target="../tags/tag100.xml"/><Relationship Id="rId8" Type="http://schemas.openxmlformats.org/officeDocument/2006/relationships/tags" Target="../tags/tag99.xml"/><Relationship Id="rId7" Type="http://schemas.openxmlformats.org/officeDocument/2006/relationships/tags" Target="../tags/tag98.xml"/><Relationship Id="rId6" Type="http://schemas.openxmlformats.org/officeDocument/2006/relationships/tags" Target="../tags/tag97.xml"/><Relationship Id="rId5" Type="http://schemas.openxmlformats.org/officeDocument/2006/relationships/tags" Target="../tags/tag96.xml"/><Relationship Id="rId4" Type="http://schemas.openxmlformats.org/officeDocument/2006/relationships/tags" Target="../tags/tag95.xml"/><Relationship Id="rId3" Type="http://schemas.openxmlformats.org/officeDocument/2006/relationships/image" Target="../media/image2.png"/><Relationship Id="rId2" Type="http://schemas.openxmlformats.org/officeDocument/2006/relationships/tags" Target="../tags/tag94.xml"/><Relationship Id="rId18" Type="http://schemas.openxmlformats.org/officeDocument/2006/relationships/tags" Target="../tags/tag109.xml"/><Relationship Id="rId17" Type="http://schemas.openxmlformats.org/officeDocument/2006/relationships/tags" Target="../tags/tag108.xml"/><Relationship Id="rId16" Type="http://schemas.openxmlformats.org/officeDocument/2006/relationships/tags" Target="../tags/tag107.xml"/><Relationship Id="rId15" Type="http://schemas.openxmlformats.org/officeDocument/2006/relationships/tags" Target="../tags/tag106.xml"/><Relationship Id="rId14" Type="http://schemas.openxmlformats.org/officeDocument/2006/relationships/tags" Target="../tags/tag105.xml"/><Relationship Id="rId13" Type="http://schemas.openxmlformats.org/officeDocument/2006/relationships/tags" Target="../tags/tag104.xml"/><Relationship Id="rId12" Type="http://schemas.openxmlformats.org/officeDocument/2006/relationships/tags" Target="../tags/tag103.xml"/><Relationship Id="rId11" Type="http://schemas.openxmlformats.org/officeDocument/2006/relationships/tags" Target="../tags/tag102.xml"/><Relationship Id="rId10" Type="http://schemas.openxmlformats.org/officeDocument/2006/relationships/tags" Target="../tags/tag101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9" Type="http://schemas.openxmlformats.org/officeDocument/2006/relationships/tags" Target="../tags/tag117.xml"/><Relationship Id="rId8" Type="http://schemas.openxmlformats.org/officeDocument/2006/relationships/tags" Target="../tags/tag116.xml"/><Relationship Id="rId7" Type="http://schemas.openxmlformats.org/officeDocument/2006/relationships/tags" Target="../tags/tag115.xml"/><Relationship Id="rId6" Type="http://schemas.openxmlformats.org/officeDocument/2006/relationships/tags" Target="../tags/tag114.xml"/><Relationship Id="rId5" Type="http://schemas.openxmlformats.org/officeDocument/2006/relationships/tags" Target="../tags/tag113.xml"/><Relationship Id="rId4" Type="http://schemas.openxmlformats.org/officeDocument/2006/relationships/tags" Target="../tags/tag112.xml"/><Relationship Id="rId3" Type="http://schemas.openxmlformats.org/officeDocument/2006/relationships/tags" Target="../tags/tag111.xml"/><Relationship Id="rId29" Type="http://schemas.openxmlformats.org/officeDocument/2006/relationships/tags" Target="../tags/tag137.xml"/><Relationship Id="rId28" Type="http://schemas.openxmlformats.org/officeDocument/2006/relationships/tags" Target="../tags/tag136.xml"/><Relationship Id="rId27" Type="http://schemas.openxmlformats.org/officeDocument/2006/relationships/tags" Target="../tags/tag135.xml"/><Relationship Id="rId26" Type="http://schemas.openxmlformats.org/officeDocument/2006/relationships/tags" Target="../tags/tag134.xml"/><Relationship Id="rId25" Type="http://schemas.openxmlformats.org/officeDocument/2006/relationships/tags" Target="../tags/tag133.xml"/><Relationship Id="rId24" Type="http://schemas.openxmlformats.org/officeDocument/2006/relationships/tags" Target="../tags/tag132.xml"/><Relationship Id="rId23" Type="http://schemas.openxmlformats.org/officeDocument/2006/relationships/tags" Target="../tags/tag131.xml"/><Relationship Id="rId22" Type="http://schemas.openxmlformats.org/officeDocument/2006/relationships/tags" Target="../tags/tag130.xml"/><Relationship Id="rId21" Type="http://schemas.openxmlformats.org/officeDocument/2006/relationships/tags" Target="../tags/tag129.xml"/><Relationship Id="rId20" Type="http://schemas.openxmlformats.org/officeDocument/2006/relationships/tags" Target="../tags/tag128.xml"/><Relationship Id="rId2" Type="http://schemas.openxmlformats.org/officeDocument/2006/relationships/tags" Target="../tags/tag110.xml"/><Relationship Id="rId19" Type="http://schemas.openxmlformats.org/officeDocument/2006/relationships/tags" Target="../tags/tag127.xml"/><Relationship Id="rId18" Type="http://schemas.openxmlformats.org/officeDocument/2006/relationships/tags" Target="../tags/tag126.xml"/><Relationship Id="rId17" Type="http://schemas.openxmlformats.org/officeDocument/2006/relationships/tags" Target="../tags/tag125.xml"/><Relationship Id="rId16" Type="http://schemas.openxmlformats.org/officeDocument/2006/relationships/tags" Target="../tags/tag124.xml"/><Relationship Id="rId15" Type="http://schemas.openxmlformats.org/officeDocument/2006/relationships/tags" Target="../tags/tag123.xml"/><Relationship Id="rId14" Type="http://schemas.openxmlformats.org/officeDocument/2006/relationships/tags" Target="../tags/tag122.xml"/><Relationship Id="rId13" Type="http://schemas.openxmlformats.org/officeDocument/2006/relationships/tags" Target="../tags/tag121.xml"/><Relationship Id="rId12" Type="http://schemas.openxmlformats.org/officeDocument/2006/relationships/tags" Target="../tags/tag120.xml"/><Relationship Id="rId11" Type="http://schemas.openxmlformats.org/officeDocument/2006/relationships/tags" Target="../tags/tag119.xml"/><Relationship Id="rId10" Type="http://schemas.openxmlformats.org/officeDocument/2006/relationships/tags" Target="../tags/tag118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3" Type="http://schemas.openxmlformats.org/officeDocument/2006/relationships/image" Target="../media/image1.png"/><Relationship Id="rId2" Type="http://schemas.openxmlformats.org/officeDocument/2006/relationships/tags" Target="../tags/tag138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9" Type="http://schemas.openxmlformats.org/officeDocument/2006/relationships/tags" Target="../tags/tag148.xml"/><Relationship Id="rId8" Type="http://schemas.openxmlformats.org/officeDocument/2006/relationships/tags" Target="../tags/tag147.xml"/><Relationship Id="rId7" Type="http://schemas.openxmlformats.org/officeDocument/2006/relationships/tags" Target="../tags/tag146.xml"/><Relationship Id="rId6" Type="http://schemas.openxmlformats.org/officeDocument/2006/relationships/tags" Target="../tags/tag145.xml"/><Relationship Id="rId5" Type="http://schemas.openxmlformats.org/officeDocument/2006/relationships/tags" Target="../tags/tag144.xml"/><Relationship Id="rId4" Type="http://schemas.openxmlformats.org/officeDocument/2006/relationships/tags" Target="../tags/tag143.xml"/><Relationship Id="rId3" Type="http://schemas.openxmlformats.org/officeDocument/2006/relationships/image" Target="../media/image2.png"/><Relationship Id="rId2" Type="http://schemas.openxmlformats.org/officeDocument/2006/relationships/tags" Target="../tags/tag142.xml"/><Relationship Id="rId18" Type="http://schemas.openxmlformats.org/officeDocument/2006/relationships/tags" Target="../tags/tag157.xml"/><Relationship Id="rId17" Type="http://schemas.openxmlformats.org/officeDocument/2006/relationships/tags" Target="../tags/tag156.xml"/><Relationship Id="rId16" Type="http://schemas.openxmlformats.org/officeDocument/2006/relationships/tags" Target="../tags/tag155.xml"/><Relationship Id="rId15" Type="http://schemas.openxmlformats.org/officeDocument/2006/relationships/tags" Target="../tags/tag154.xml"/><Relationship Id="rId14" Type="http://schemas.openxmlformats.org/officeDocument/2006/relationships/tags" Target="../tags/tag153.xml"/><Relationship Id="rId13" Type="http://schemas.openxmlformats.org/officeDocument/2006/relationships/tags" Target="../tags/tag152.xml"/><Relationship Id="rId12" Type="http://schemas.openxmlformats.org/officeDocument/2006/relationships/tags" Target="../tags/tag151.xml"/><Relationship Id="rId11" Type="http://schemas.openxmlformats.org/officeDocument/2006/relationships/tags" Target="../tags/tag150.xml"/><Relationship Id="rId10" Type="http://schemas.openxmlformats.org/officeDocument/2006/relationships/tags" Target="../tags/tag149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9" Type="http://schemas.openxmlformats.org/officeDocument/2006/relationships/tags" Target="../tags/tag165.xml"/><Relationship Id="rId8" Type="http://schemas.openxmlformats.org/officeDocument/2006/relationships/tags" Target="../tags/tag164.xml"/><Relationship Id="rId7" Type="http://schemas.openxmlformats.org/officeDocument/2006/relationships/tags" Target="../tags/tag163.xml"/><Relationship Id="rId6" Type="http://schemas.openxmlformats.org/officeDocument/2006/relationships/tags" Target="../tags/tag162.xml"/><Relationship Id="rId5" Type="http://schemas.openxmlformats.org/officeDocument/2006/relationships/tags" Target="../tags/tag161.xml"/><Relationship Id="rId4" Type="http://schemas.openxmlformats.org/officeDocument/2006/relationships/tags" Target="../tags/tag160.xml"/><Relationship Id="rId3" Type="http://schemas.openxmlformats.org/officeDocument/2006/relationships/tags" Target="../tags/tag159.xml"/><Relationship Id="rId29" Type="http://schemas.openxmlformats.org/officeDocument/2006/relationships/tags" Target="../tags/tag185.xml"/><Relationship Id="rId28" Type="http://schemas.openxmlformats.org/officeDocument/2006/relationships/tags" Target="../tags/tag184.xml"/><Relationship Id="rId27" Type="http://schemas.openxmlformats.org/officeDocument/2006/relationships/tags" Target="../tags/tag183.xml"/><Relationship Id="rId26" Type="http://schemas.openxmlformats.org/officeDocument/2006/relationships/tags" Target="../tags/tag182.xml"/><Relationship Id="rId25" Type="http://schemas.openxmlformats.org/officeDocument/2006/relationships/tags" Target="../tags/tag181.xml"/><Relationship Id="rId24" Type="http://schemas.openxmlformats.org/officeDocument/2006/relationships/tags" Target="../tags/tag180.xml"/><Relationship Id="rId23" Type="http://schemas.openxmlformats.org/officeDocument/2006/relationships/tags" Target="../tags/tag179.xml"/><Relationship Id="rId22" Type="http://schemas.openxmlformats.org/officeDocument/2006/relationships/tags" Target="../tags/tag178.xml"/><Relationship Id="rId21" Type="http://schemas.openxmlformats.org/officeDocument/2006/relationships/tags" Target="../tags/tag177.xml"/><Relationship Id="rId20" Type="http://schemas.openxmlformats.org/officeDocument/2006/relationships/tags" Target="../tags/tag176.xml"/><Relationship Id="rId2" Type="http://schemas.openxmlformats.org/officeDocument/2006/relationships/tags" Target="../tags/tag158.xml"/><Relationship Id="rId19" Type="http://schemas.openxmlformats.org/officeDocument/2006/relationships/tags" Target="../tags/tag175.xml"/><Relationship Id="rId18" Type="http://schemas.openxmlformats.org/officeDocument/2006/relationships/tags" Target="../tags/tag174.xml"/><Relationship Id="rId17" Type="http://schemas.openxmlformats.org/officeDocument/2006/relationships/tags" Target="../tags/tag173.xml"/><Relationship Id="rId16" Type="http://schemas.openxmlformats.org/officeDocument/2006/relationships/tags" Target="../tags/tag172.xml"/><Relationship Id="rId15" Type="http://schemas.openxmlformats.org/officeDocument/2006/relationships/tags" Target="../tags/tag171.xml"/><Relationship Id="rId14" Type="http://schemas.openxmlformats.org/officeDocument/2006/relationships/tags" Target="../tags/tag170.xml"/><Relationship Id="rId13" Type="http://schemas.openxmlformats.org/officeDocument/2006/relationships/tags" Target="../tags/tag169.xml"/><Relationship Id="rId12" Type="http://schemas.openxmlformats.org/officeDocument/2006/relationships/tags" Target="../tags/tag168.xml"/><Relationship Id="rId11" Type="http://schemas.openxmlformats.org/officeDocument/2006/relationships/tags" Target="../tags/tag167.xml"/><Relationship Id="rId10" Type="http://schemas.openxmlformats.org/officeDocument/2006/relationships/tags" Target="../tags/tag166.xml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9" Type="http://schemas.openxmlformats.org/officeDocument/2006/relationships/tags" Target="../tags/tag192.xml"/><Relationship Id="rId8" Type="http://schemas.openxmlformats.org/officeDocument/2006/relationships/tags" Target="../tags/tag191.xml"/><Relationship Id="rId7" Type="http://schemas.openxmlformats.org/officeDocument/2006/relationships/tags" Target="../tags/tag190.xml"/><Relationship Id="rId6" Type="http://schemas.openxmlformats.org/officeDocument/2006/relationships/tags" Target="../tags/tag189.xml"/><Relationship Id="rId5" Type="http://schemas.openxmlformats.org/officeDocument/2006/relationships/tags" Target="../tags/tag188.xml"/><Relationship Id="rId4" Type="http://schemas.openxmlformats.org/officeDocument/2006/relationships/image" Target="../media/image2.png"/><Relationship Id="rId3" Type="http://schemas.openxmlformats.org/officeDocument/2006/relationships/tags" Target="../tags/tag187.xml"/><Relationship Id="rId2" Type="http://schemas.openxmlformats.org/officeDocument/2006/relationships/tags" Target="../tags/tag186.xml"/><Relationship Id="rId19" Type="http://schemas.openxmlformats.org/officeDocument/2006/relationships/tags" Target="../tags/tag202.xml"/><Relationship Id="rId18" Type="http://schemas.openxmlformats.org/officeDocument/2006/relationships/tags" Target="../tags/tag201.xml"/><Relationship Id="rId17" Type="http://schemas.openxmlformats.org/officeDocument/2006/relationships/tags" Target="../tags/tag200.xml"/><Relationship Id="rId16" Type="http://schemas.openxmlformats.org/officeDocument/2006/relationships/tags" Target="../tags/tag199.xml"/><Relationship Id="rId15" Type="http://schemas.openxmlformats.org/officeDocument/2006/relationships/tags" Target="../tags/tag198.xml"/><Relationship Id="rId14" Type="http://schemas.openxmlformats.org/officeDocument/2006/relationships/tags" Target="../tags/tag197.xml"/><Relationship Id="rId13" Type="http://schemas.openxmlformats.org/officeDocument/2006/relationships/tags" Target="../tags/tag196.xml"/><Relationship Id="rId12" Type="http://schemas.openxmlformats.org/officeDocument/2006/relationships/tags" Target="../tags/tag195.xml"/><Relationship Id="rId11" Type="http://schemas.openxmlformats.org/officeDocument/2006/relationships/tags" Target="../tags/tag194.xml"/><Relationship Id="rId10" Type="http://schemas.openxmlformats.org/officeDocument/2006/relationships/tags" Target="../tags/tag193.xml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9" Type="http://schemas.openxmlformats.org/officeDocument/2006/relationships/tags" Target="../tags/tag209.xml"/><Relationship Id="rId8" Type="http://schemas.openxmlformats.org/officeDocument/2006/relationships/tags" Target="../tags/tag208.xml"/><Relationship Id="rId7" Type="http://schemas.openxmlformats.org/officeDocument/2006/relationships/tags" Target="../tags/tag207.xml"/><Relationship Id="rId6" Type="http://schemas.openxmlformats.org/officeDocument/2006/relationships/tags" Target="../tags/tag206.xml"/><Relationship Id="rId5" Type="http://schemas.openxmlformats.org/officeDocument/2006/relationships/tags" Target="../tags/tag205.xml"/><Relationship Id="rId4" Type="http://schemas.openxmlformats.org/officeDocument/2006/relationships/image" Target="../media/image2.png"/><Relationship Id="rId3" Type="http://schemas.openxmlformats.org/officeDocument/2006/relationships/tags" Target="../tags/tag204.xml"/><Relationship Id="rId2" Type="http://schemas.openxmlformats.org/officeDocument/2006/relationships/tags" Target="../tags/tag203.xml"/><Relationship Id="rId19" Type="http://schemas.openxmlformats.org/officeDocument/2006/relationships/tags" Target="../tags/tag219.xml"/><Relationship Id="rId18" Type="http://schemas.openxmlformats.org/officeDocument/2006/relationships/tags" Target="../tags/tag218.xml"/><Relationship Id="rId17" Type="http://schemas.openxmlformats.org/officeDocument/2006/relationships/tags" Target="../tags/tag217.xml"/><Relationship Id="rId16" Type="http://schemas.openxmlformats.org/officeDocument/2006/relationships/tags" Target="../tags/tag216.xml"/><Relationship Id="rId15" Type="http://schemas.openxmlformats.org/officeDocument/2006/relationships/tags" Target="../tags/tag215.xml"/><Relationship Id="rId14" Type="http://schemas.openxmlformats.org/officeDocument/2006/relationships/tags" Target="../tags/tag214.xml"/><Relationship Id="rId13" Type="http://schemas.openxmlformats.org/officeDocument/2006/relationships/tags" Target="../tags/tag213.xml"/><Relationship Id="rId12" Type="http://schemas.openxmlformats.org/officeDocument/2006/relationships/tags" Target="../tags/tag212.xml"/><Relationship Id="rId11" Type="http://schemas.openxmlformats.org/officeDocument/2006/relationships/tags" Target="../tags/tag211.xml"/><Relationship Id="rId10" Type="http://schemas.openxmlformats.org/officeDocument/2006/relationships/tags" Target="../tags/tag210.xml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9" Type="http://schemas.openxmlformats.org/officeDocument/2006/relationships/tags" Target="../tags/tag226.xml"/><Relationship Id="rId8" Type="http://schemas.openxmlformats.org/officeDocument/2006/relationships/tags" Target="../tags/tag225.xml"/><Relationship Id="rId7" Type="http://schemas.openxmlformats.org/officeDocument/2006/relationships/tags" Target="../tags/tag224.xml"/><Relationship Id="rId6" Type="http://schemas.openxmlformats.org/officeDocument/2006/relationships/tags" Target="../tags/tag223.xml"/><Relationship Id="rId5" Type="http://schemas.openxmlformats.org/officeDocument/2006/relationships/tags" Target="../tags/tag222.xml"/><Relationship Id="rId4" Type="http://schemas.openxmlformats.org/officeDocument/2006/relationships/image" Target="../media/image2.png"/><Relationship Id="rId3" Type="http://schemas.openxmlformats.org/officeDocument/2006/relationships/tags" Target="../tags/tag221.xml"/><Relationship Id="rId2" Type="http://schemas.openxmlformats.org/officeDocument/2006/relationships/tags" Target="../tags/tag220.xml"/><Relationship Id="rId19" Type="http://schemas.openxmlformats.org/officeDocument/2006/relationships/tags" Target="../tags/tag236.xml"/><Relationship Id="rId18" Type="http://schemas.openxmlformats.org/officeDocument/2006/relationships/tags" Target="../tags/tag235.xml"/><Relationship Id="rId17" Type="http://schemas.openxmlformats.org/officeDocument/2006/relationships/tags" Target="../tags/tag234.xml"/><Relationship Id="rId16" Type="http://schemas.openxmlformats.org/officeDocument/2006/relationships/tags" Target="../tags/tag233.xml"/><Relationship Id="rId15" Type="http://schemas.openxmlformats.org/officeDocument/2006/relationships/tags" Target="../tags/tag232.xml"/><Relationship Id="rId14" Type="http://schemas.openxmlformats.org/officeDocument/2006/relationships/tags" Target="../tags/tag231.xml"/><Relationship Id="rId13" Type="http://schemas.openxmlformats.org/officeDocument/2006/relationships/tags" Target="../tags/tag230.xml"/><Relationship Id="rId12" Type="http://schemas.openxmlformats.org/officeDocument/2006/relationships/tags" Target="../tags/tag229.xml"/><Relationship Id="rId11" Type="http://schemas.openxmlformats.org/officeDocument/2006/relationships/tags" Target="../tags/tag228.xml"/><Relationship Id="rId10" Type="http://schemas.openxmlformats.org/officeDocument/2006/relationships/tags" Target="../tags/tag227.xml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9" Type="http://schemas.openxmlformats.org/officeDocument/2006/relationships/tags" Target="../tags/tag243.xml"/><Relationship Id="rId8" Type="http://schemas.openxmlformats.org/officeDocument/2006/relationships/tags" Target="../tags/tag242.xml"/><Relationship Id="rId7" Type="http://schemas.openxmlformats.org/officeDocument/2006/relationships/tags" Target="../tags/tag241.xml"/><Relationship Id="rId6" Type="http://schemas.openxmlformats.org/officeDocument/2006/relationships/tags" Target="../tags/tag240.xml"/><Relationship Id="rId5" Type="http://schemas.openxmlformats.org/officeDocument/2006/relationships/tags" Target="../tags/tag239.xml"/><Relationship Id="rId4" Type="http://schemas.openxmlformats.org/officeDocument/2006/relationships/image" Target="../media/image2.png"/><Relationship Id="rId3" Type="http://schemas.openxmlformats.org/officeDocument/2006/relationships/tags" Target="../tags/tag238.xml"/><Relationship Id="rId2" Type="http://schemas.openxmlformats.org/officeDocument/2006/relationships/tags" Target="../tags/tag237.xml"/><Relationship Id="rId19" Type="http://schemas.openxmlformats.org/officeDocument/2006/relationships/tags" Target="../tags/tag253.xml"/><Relationship Id="rId18" Type="http://schemas.openxmlformats.org/officeDocument/2006/relationships/tags" Target="../tags/tag252.xml"/><Relationship Id="rId17" Type="http://schemas.openxmlformats.org/officeDocument/2006/relationships/tags" Target="../tags/tag251.xml"/><Relationship Id="rId16" Type="http://schemas.openxmlformats.org/officeDocument/2006/relationships/tags" Target="../tags/tag250.xml"/><Relationship Id="rId15" Type="http://schemas.openxmlformats.org/officeDocument/2006/relationships/tags" Target="../tags/tag249.xml"/><Relationship Id="rId14" Type="http://schemas.openxmlformats.org/officeDocument/2006/relationships/tags" Target="../tags/tag248.xml"/><Relationship Id="rId13" Type="http://schemas.openxmlformats.org/officeDocument/2006/relationships/tags" Target="../tags/tag247.xml"/><Relationship Id="rId12" Type="http://schemas.openxmlformats.org/officeDocument/2006/relationships/tags" Target="../tags/tag246.xml"/><Relationship Id="rId11" Type="http://schemas.openxmlformats.org/officeDocument/2006/relationships/tags" Target="../tags/tag245.xml"/><Relationship Id="rId10" Type="http://schemas.openxmlformats.org/officeDocument/2006/relationships/tags" Target="../tags/tag244.xml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9" Type="http://schemas.openxmlformats.org/officeDocument/2006/relationships/tags" Target="../tags/tag260.xml"/><Relationship Id="rId8" Type="http://schemas.openxmlformats.org/officeDocument/2006/relationships/tags" Target="../tags/tag259.xml"/><Relationship Id="rId7" Type="http://schemas.openxmlformats.org/officeDocument/2006/relationships/tags" Target="../tags/tag258.xml"/><Relationship Id="rId6" Type="http://schemas.openxmlformats.org/officeDocument/2006/relationships/tags" Target="../tags/tag257.xml"/><Relationship Id="rId5" Type="http://schemas.openxmlformats.org/officeDocument/2006/relationships/tags" Target="../tags/tag256.xml"/><Relationship Id="rId4" Type="http://schemas.openxmlformats.org/officeDocument/2006/relationships/tags" Target="../tags/tag255.xml"/><Relationship Id="rId32" Type="http://schemas.openxmlformats.org/officeDocument/2006/relationships/tags" Target="../tags/tag283.xml"/><Relationship Id="rId31" Type="http://schemas.openxmlformats.org/officeDocument/2006/relationships/tags" Target="../tags/tag282.xml"/><Relationship Id="rId30" Type="http://schemas.openxmlformats.org/officeDocument/2006/relationships/tags" Target="../tags/tag281.xml"/><Relationship Id="rId3" Type="http://schemas.openxmlformats.org/officeDocument/2006/relationships/image" Target="../media/image4.png"/><Relationship Id="rId29" Type="http://schemas.openxmlformats.org/officeDocument/2006/relationships/tags" Target="../tags/tag280.xml"/><Relationship Id="rId28" Type="http://schemas.openxmlformats.org/officeDocument/2006/relationships/tags" Target="../tags/tag279.xml"/><Relationship Id="rId27" Type="http://schemas.openxmlformats.org/officeDocument/2006/relationships/tags" Target="../tags/tag278.xml"/><Relationship Id="rId26" Type="http://schemas.openxmlformats.org/officeDocument/2006/relationships/tags" Target="../tags/tag277.xml"/><Relationship Id="rId25" Type="http://schemas.openxmlformats.org/officeDocument/2006/relationships/tags" Target="../tags/tag276.xml"/><Relationship Id="rId24" Type="http://schemas.openxmlformats.org/officeDocument/2006/relationships/tags" Target="../tags/tag275.xml"/><Relationship Id="rId23" Type="http://schemas.openxmlformats.org/officeDocument/2006/relationships/tags" Target="../tags/tag274.xml"/><Relationship Id="rId22" Type="http://schemas.openxmlformats.org/officeDocument/2006/relationships/tags" Target="../tags/tag273.xml"/><Relationship Id="rId21" Type="http://schemas.openxmlformats.org/officeDocument/2006/relationships/tags" Target="../tags/tag272.xml"/><Relationship Id="rId20" Type="http://schemas.openxmlformats.org/officeDocument/2006/relationships/tags" Target="../tags/tag271.xml"/><Relationship Id="rId2" Type="http://schemas.openxmlformats.org/officeDocument/2006/relationships/tags" Target="../tags/tag254.xml"/><Relationship Id="rId19" Type="http://schemas.openxmlformats.org/officeDocument/2006/relationships/tags" Target="../tags/tag270.xml"/><Relationship Id="rId18" Type="http://schemas.openxmlformats.org/officeDocument/2006/relationships/tags" Target="../tags/tag269.xml"/><Relationship Id="rId17" Type="http://schemas.openxmlformats.org/officeDocument/2006/relationships/tags" Target="../tags/tag268.xml"/><Relationship Id="rId16" Type="http://schemas.openxmlformats.org/officeDocument/2006/relationships/tags" Target="../tags/tag267.xml"/><Relationship Id="rId15" Type="http://schemas.openxmlformats.org/officeDocument/2006/relationships/tags" Target="../tags/tag266.xml"/><Relationship Id="rId14" Type="http://schemas.openxmlformats.org/officeDocument/2006/relationships/tags" Target="../tags/tag265.xml"/><Relationship Id="rId13" Type="http://schemas.openxmlformats.org/officeDocument/2006/relationships/tags" Target="../tags/tag264.xml"/><Relationship Id="rId12" Type="http://schemas.openxmlformats.org/officeDocument/2006/relationships/tags" Target="../tags/tag263.xml"/><Relationship Id="rId11" Type="http://schemas.openxmlformats.org/officeDocument/2006/relationships/tags" Target="../tags/tag262.xml"/><Relationship Id="rId10" Type="http://schemas.openxmlformats.org/officeDocument/2006/relationships/tags" Target="../tags/tag261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auto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图片 6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rot="10800000">
            <a:off x="3341688" y="0"/>
            <a:ext cx="8850312" cy="6099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916344" y="2794987"/>
            <a:ext cx="5928212" cy="2339101"/>
          </a:xfrm>
        </p:spPr>
        <p:txBody>
          <a:bodyPr lIns="90000" tIns="46800" rIns="90000" bIns="46800" anchor="t" anchorCtr="0">
            <a:normAutofit/>
          </a:bodyPr>
          <a:lstStyle>
            <a:lvl1pPr algn="l">
              <a:defRPr sz="7200" b="1" spc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单击此处编辑标题</a:t>
            </a:r>
            <a:endParaRPr lang="zh-CN" altLang="en-US" strike="noStrike" noProof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054883" y="5254820"/>
            <a:ext cx="5374459" cy="488253"/>
          </a:xfrm>
        </p:spPr>
        <p:txBody>
          <a:bodyPr lIns="90000" tIns="46800" rIns="90000" bIns="46800">
            <a:noAutofit/>
          </a:bodyPr>
          <a:lstStyle>
            <a:lvl1pPr marL="0" indent="0" algn="l" eaLnBrk="1" fontAlgn="auto" latinLnBrk="0" hangingPunct="1">
              <a:lnSpc>
                <a:spcPct val="100000"/>
              </a:lnSpc>
              <a:buNone/>
              <a:defRPr sz="1335" u="none" strike="noStrike" kern="1200" cap="none" spc="150" normalizeH="0" baseline="0">
                <a:solidFill>
                  <a:schemeClr val="bg1">
                    <a:lumMod val="50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auto"/>
            <a:r>
              <a:rPr lang="zh-CN" altLang="en-US" sz="1335" strike="noStrike" noProof="1" dirty="0"/>
              <a:t>单击此处编辑副标题</a:t>
            </a:r>
            <a:endParaRPr lang="zh-CN" altLang="en-US" strike="noStrike" noProof="1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pPr fontAlgn="auto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pPr fontAlgn="auto"/>
            <a:endParaRPr lang="zh-CN" altLang="en-US" strike="noStrike" noProof="1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pPr fontAlgn="auto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1" name="组合 7"/>
          <p:cNvGrpSpPr/>
          <p:nvPr userDrawn="1"/>
        </p:nvGrpSpPr>
        <p:grpSpPr>
          <a:xfrm>
            <a:off x="52388" y="-1587"/>
            <a:ext cx="12139612" cy="6842125"/>
            <a:chOff x="39242" y="-1139"/>
            <a:chExt cx="9104758" cy="5131676"/>
          </a:xfrm>
        </p:grpSpPr>
        <p:pic>
          <p:nvPicPr>
            <p:cNvPr id="7172" name="图片 9"/>
            <p:cNvPicPr>
              <a:picLocks noChangeAspect="1"/>
            </p:cNvPicPr>
            <p:nvPr userDrawn="1">
              <p:custDataLst>
                <p:tags r:id="rId2"/>
              </p:custDataLst>
            </p:nvPr>
          </p:nvPicPr>
          <p:blipFill>
            <a:blip r:embed="rId3"/>
            <a:stretch>
              <a:fillRect/>
            </a:stretch>
          </p:blipFill>
          <p:spPr>
            <a:xfrm rot="10800000">
              <a:off x="7425357" y="-1139"/>
              <a:ext cx="1718643" cy="1349830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7173" name="组合 10"/>
            <p:cNvGrpSpPr/>
            <p:nvPr userDrawn="1"/>
          </p:nvGrpSpPr>
          <p:grpSpPr>
            <a:xfrm>
              <a:off x="39242" y="4506596"/>
              <a:ext cx="1091932" cy="623941"/>
              <a:chOff x="39242" y="4506596"/>
              <a:chExt cx="1091932" cy="623941"/>
            </a:xfrm>
          </p:grpSpPr>
          <p:sp>
            <p:nvSpPr>
              <p:cNvPr id="12" name="椭圆 11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3" name="椭圆 12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4" name="椭圆 13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5" name="椭圆 14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6" name="椭圆 15"/>
              <p:cNvSpPr/>
              <p:nvPr userDrawn="1">
                <p:custDataLst>
                  <p:tags r:id="rId8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7" name="椭圆 16"/>
              <p:cNvSpPr/>
              <p:nvPr userDrawn="1">
                <p:custDataLst>
                  <p:tags r:id="rId9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cxnSp>
            <p:nvCxnSpPr>
              <p:cNvPr id="18" name="直接连接符 17"/>
              <p:cNvCxnSpPr>
                <a:stCxn id="17" idx="6"/>
                <a:endCxn id="12" idx="2"/>
              </p:cNvCxnSpPr>
              <p:nvPr userDrawn="1">
                <p:custDataLst>
                  <p:tags r:id="rId10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接连接符 18"/>
              <p:cNvCxnSpPr>
                <a:stCxn id="15" idx="1"/>
                <a:endCxn id="12" idx="6"/>
              </p:cNvCxnSpPr>
              <p:nvPr userDrawn="1">
                <p:custDataLst>
                  <p:tags r:id="rId11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/>
              <p:cNvCxnSpPr>
                <a:stCxn id="15" idx="1"/>
                <a:endCxn id="13" idx="4"/>
              </p:cNvCxnSpPr>
              <p:nvPr userDrawn="1">
                <p:custDataLst>
                  <p:tags r:id="rId12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接连接符 20"/>
              <p:cNvCxnSpPr>
                <a:stCxn id="14" idx="1"/>
                <a:endCxn id="13" idx="5"/>
              </p:cNvCxnSpPr>
              <p:nvPr userDrawn="1">
                <p:custDataLst>
                  <p:tags r:id="rId13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椭圆 21"/>
              <p:cNvSpPr/>
              <p:nvPr userDrawn="1">
                <p:custDataLst>
                  <p:tags r:id="rId14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23" name="椭圆 22"/>
              <p:cNvSpPr/>
              <p:nvPr userDrawn="1">
                <p:custDataLst>
                  <p:tags r:id="rId15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</p:grp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3" y="443235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6858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15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单击此处编辑母版标题样式</a:t>
            </a:r>
            <a:endParaRPr strike="noStrike" noProof="1"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9883" y="952509"/>
            <a:ext cx="10852237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tabLst>
                <a:tab pos="1207135" algn="l"/>
              </a:tabLst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单击此处编辑母版文本样式</a:t>
            </a:r>
            <a:endParaRPr strike="noStrike" noProof="1" dirty="0">
              <a:sym typeface="+mn-ea"/>
            </a:endParaRPr>
          </a:p>
          <a:p>
            <a:pPr lvl="1" fontAlgn="auto"/>
            <a:r>
              <a:rPr strike="noStrike" noProof="1" dirty="0">
                <a:sym typeface="+mn-ea"/>
              </a:rPr>
              <a:t>第二级</a:t>
            </a:r>
            <a:endParaRPr strike="noStrike" noProof="1" dirty="0">
              <a:sym typeface="+mn-ea"/>
            </a:endParaRPr>
          </a:p>
          <a:p>
            <a:pPr lvl="2" fontAlgn="auto"/>
            <a:r>
              <a:rPr strike="noStrike" noProof="1" dirty="0">
                <a:sym typeface="+mn-ea"/>
              </a:rPr>
              <a:t>第三级</a:t>
            </a:r>
            <a:endParaRPr strike="noStrike" noProof="1" dirty="0">
              <a:sym typeface="+mn-ea"/>
            </a:endParaRPr>
          </a:p>
          <a:p>
            <a:pPr lvl="3" fontAlgn="auto"/>
            <a:r>
              <a:rPr strike="noStrike" noProof="1" dirty="0">
                <a:sym typeface="+mn-ea"/>
              </a:rPr>
              <a:t>第四级</a:t>
            </a:r>
            <a:endParaRPr strike="noStrike" noProof="1" dirty="0">
              <a:sym typeface="+mn-ea"/>
            </a:endParaRPr>
          </a:p>
          <a:p>
            <a:pPr lvl="4" fontAlgn="auto"/>
            <a:r>
              <a:rPr strike="noStrike" noProof="1" dirty="0">
                <a:sym typeface="+mn-ea"/>
              </a:rPr>
              <a:t>第五级</a:t>
            </a:r>
            <a:endParaRPr strike="noStrike" noProof="1"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6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7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8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图片 6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flipH="1">
            <a:off x="3359150" y="758825"/>
            <a:ext cx="8851900" cy="6099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41428" y="2977097"/>
            <a:ext cx="3444064" cy="1855768"/>
          </a:xfrm>
        </p:spPr>
        <p:txBody>
          <a:bodyPr lIns="90000" tIns="46800" rIns="90000" bIns="46800" anchor="t" anchorCtr="0">
            <a:normAutofit/>
          </a:bodyPr>
          <a:lstStyle>
            <a:lvl1pPr>
              <a:defRPr sz="3735" u="none" strike="noStrike" kern="1200" cap="none" spc="225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pPr fontAlgn="auto"/>
            <a:r>
              <a:rPr lang="zh-CN" altLang="en-US" sz="3735" strike="noStrike" noProof="1" dirty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pPr fontAlgn="auto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pPr fontAlgn="auto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9" name="组合 9"/>
          <p:cNvGrpSpPr/>
          <p:nvPr userDrawn="1"/>
        </p:nvGrpSpPr>
        <p:grpSpPr>
          <a:xfrm>
            <a:off x="52388" y="-1587"/>
            <a:ext cx="12139612" cy="6842125"/>
            <a:chOff x="39242" y="-1139"/>
            <a:chExt cx="9104758" cy="5131676"/>
          </a:xfrm>
        </p:grpSpPr>
        <p:pic>
          <p:nvPicPr>
            <p:cNvPr id="9220" name="图片 10"/>
            <p:cNvPicPr>
              <a:picLocks noChangeAspect="1"/>
            </p:cNvPicPr>
            <p:nvPr userDrawn="1">
              <p:custDataLst>
                <p:tags r:id="rId2"/>
              </p:custDataLst>
            </p:nvPr>
          </p:nvPicPr>
          <p:blipFill>
            <a:blip r:embed="rId3"/>
            <a:stretch>
              <a:fillRect/>
            </a:stretch>
          </p:blipFill>
          <p:spPr>
            <a:xfrm rot="10800000">
              <a:off x="7425357" y="-1139"/>
              <a:ext cx="1718643" cy="1349830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9221" name="组合 11"/>
            <p:cNvGrpSpPr/>
            <p:nvPr userDrawn="1"/>
          </p:nvGrpSpPr>
          <p:grpSpPr>
            <a:xfrm>
              <a:off x="39242" y="4506596"/>
              <a:ext cx="1091932" cy="623941"/>
              <a:chOff x="39242" y="4506596"/>
              <a:chExt cx="1091932" cy="623941"/>
            </a:xfrm>
          </p:grpSpPr>
          <p:sp>
            <p:nvSpPr>
              <p:cNvPr id="13" name="椭圆 12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4" name="椭圆 13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5" name="椭圆 14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6" name="椭圆 15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7" name="椭圆 16"/>
              <p:cNvSpPr/>
              <p:nvPr userDrawn="1">
                <p:custDataLst>
                  <p:tags r:id="rId8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8" name="椭圆 17"/>
              <p:cNvSpPr/>
              <p:nvPr userDrawn="1">
                <p:custDataLst>
                  <p:tags r:id="rId9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cxnSp>
            <p:nvCxnSpPr>
              <p:cNvPr id="19" name="直接连接符 18"/>
              <p:cNvCxnSpPr>
                <a:stCxn id="18" idx="6"/>
                <a:endCxn id="13" idx="2"/>
              </p:cNvCxnSpPr>
              <p:nvPr userDrawn="1">
                <p:custDataLst>
                  <p:tags r:id="rId10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/>
              <p:cNvCxnSpPr>
                <a:stCxn id="16" idx="1"/>
                <a:endCxn id="13" idx="6"/>
              </p:cNvCxnSpPr>
              <p:nvPr userDrawn="1">
                <p:custDataLst>
                  <p:tags r:id="rId11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接连接符 20"/>
              <p:cNvCxnSpPr>
                <a:stCxn id="16" idx="1"/>
                <a:endCxn id="14" idx="4"/>
              </p:cNvCxnSpPr>
              <p:nvPr userDrawn="1">
                <p:custDataLst>
                  <p:tags r:id="rId12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接连接符 21"/>
              <p:cNvCxnSpPr>
                <a:stCxn id="15" idx="1"/>
                <a:endCxn id="14" idx="5"/>
              </p:cNvCxnSpPr>
              <p:nvPr userDrawn="1">
                <p:custDataLst>
                  <p:tags r:id="rId13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椭圆 22"/>
              <p:cNvSpPr/>
              <p:nvPr userDrawn="1">
                <p:custDataLst>
                  <p:tags r:id="rId14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24" name="椭圆 23"/>
              <p:cNvSpPr/>
              <p:nvPr userDrawn="1">
                <p:custDataLst>
                  <p:tags r:id="rId15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</p:grp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3" y="443235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6858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15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单击此处编辑母版标题样式</a:t>
            </a:r>
            <a:endParaRPr strike="noStrike" noProof="1"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69929" y="952509"/>
            <a:ext cx="5283243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tabLst>
                <a:tab pos="1207135" algn="l"/>
              </a:tabLst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单击此处编辑母版文本样式</a:t>
            </a:r>
            <a:endParaRPr strike="noStrike" noProof="1" dirty="0">
              <a:sym typeface="+mn-ea"/>
            </a:endParaRPr>
          </a:p>
          <a:p>
            <a:pPr lvl="1" fontAlgn="auto"/>
            <a:r>
              <a:rPr strike="noStrike" noProof="1" dirty="0">
                <a:sym typeface="+mn-ea"/>
              </a:rPr>
              <a:t>第二级</a:t>
            </a:r>
            <a:endParaRPr strike="noStrike" noProof="1" dirty="0">
              <a:sym typeface="+mn-ea"/>
            </a:endParaRPr>
          </a:p>
          <a:p>
            <a:pPr lvl="2" fontAlgn="auto"/>
            <a:r>
              <a:rPr strike="noStrike" noProof="1" dirty="0">
                <a:sym typeface="+mn-ea"/>
              </a:rPr>
              <a:t>第三级</a:t>
            </a:r>
            <a:endParaRPr strike="noStrike" noProof="1" dirty="0">
              <a:sym typeface="+mn-ea"/>
            </a:endParaRPr>
          </a:p>
          <a:p>
            <a:pPr lvl="3" fontAlgn="auto"/>
            <a:r>
              <a:rPr strike="noStrike" noProof="1" dirty="0">
                <a:sym typeface="+mn-ea"/>
              </a:rPr>
              <a:t>第四级</a:t>
            </a:r>
            <a:endParaRPr strike="noStrike" noProof="1" dirty="0">
              <a:sym typeface="+mn-ea"/>
            </a:endParaRPr>
          </a:p>
          <a:p>
            <a:pPr lvl="4" fontAlgn="auto"/>
            <a:r>
              <a:rPr strike="noStrike" noProof="1" dirty="0">
                <a:sym typeface="+mn-ea"/>
              </a:rPr>
              <a:t>第五级</a:t>
            </a:r>
            <a:endParaRPr strike="noStrike" noProof="1"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38877" y="952509"/>
            <a:ext cx="5283243" cy="5388907"/>
          </a:xfrm>
        </p:spPr>
        <p:txBody>
          <a:bodyPr>
            <a:noAutofit/>
          </a:bodyPr>
          <a:lstStyle>
            <a:lvl1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6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7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8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3" name="组合 11"/>
          <p:cNvGrpSpPr/>
          <p:nvPr userDrawn="1"/>
        </p:nvGrpSpPr>
        <p:grpSpPr>
          <a:xfrm>
            <a:off x="52388" y="-1587"/>
            <a:ext cx="12139612" cy="6842125"/>
            <a:chOff x="39242" y="-1139"/>
            <a:chExt cx="9104758" cy="5131676"/>
          </a:xfrm>
        </p:grpSpPr>
        <p:pic>
          <p:nvPicPr>
            <p:cNvPr id="10244" name="图片 12"/>
            <p:cNvPicPr>
              <a:picLocks noChangeAspect="1"/>
            </p:cNvPicPr>
            <p:nvPr userDrawn="1">
              <p:custDataLst>
                <p:tags r:id="rId2"/>
              </p:custDataLst>
            </p:nvPr>
          </p:nvPicPr>
          <p:blipFill>
            <a:blip r:embed="rId3"/>
            <a:stretch>
              <a:fillRect/>
            </a:stretch>
          </p:blipFill>
          <p:spPr>
            <a:xfrm rot="10800000">
              <a:off x="7425357" y="-1139"/>
              <a:ext cx="1718643" cy="1349830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10245" name="组合 13"/>
            <p:cNvGrpSpPr/>
            <p:nvPr userDrawn="1"/>
          </p:nvGrpSpPr>
          <p:grpSpPr>
            <a:xfrm>
              <a:off x="39242" y="4506596"/>
              <a:ext cx="1091932" cy="623941"/>
              <a:chOff x="39242" y="4506596"/>
              <a:chExt cx="1091932" cy="623941"/>
            </a:xfrm>
          </p:grpSpPr>
          <p:sp>
            <p:nvSpPr>
              <p:cNvPr id="15" name="椭圆 14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6" name="椭圆 15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7" name="椭圆 16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8" name="椭圆 17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9" name="椭圆 18"/>
              <p:cNvSpPr/>
              <p:nvPr userDrawn="1">
                <p:custDataLst>
                  <p:tags r:id="rId8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20" name="椭圆 19"/>
              <p:cNvSpPr/>
              <p:nvPr userDrawn="1">
                <p:custDataLst>
                  <p:tags r:id="rId9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cxnSp>
            <p:nvCxnSpPr>
              <p:cNvPr id="21" name="直接连接符 20"/>
              <p:cNvCxnSpPr>
                <a:stCxn id="20" idx="6"/>
                <a:endCxn id="15" idx="2"/>
              </p:cNvCxnSpPr>
              <p:nvPr userDrawn="1">
                <p:custDataLst>
                  <p:tags r:id="rId10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接连接符 21"/>
              <p:cNvCxnSpPr>
                <a:stCxn id="18" idx="1"/>
                <a:endCxn id="15" idx="6"/>
              </p:cNvCxnSpPr>
              <p:nvPr userDrawn="1">
                <p:custDataLst>
                  <p:tags r:id="rId11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接连接符 22"/>
              <p:cNvCxnSpPr>
                <a:stCxn id="18" idx="1"/>
                <a:endCxn id="16" idx="4"/>
              </p:cNvCxnSpPr>
              <p:nvPr userDrawn="1">
                <p:custDataLst>
                  <p:tags r:id="rId12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接连接符 23"/>
              <p:cNvCxnSpPr>
                <a:stCxn id="17" idx="1"/>
                <a:endCxn id="16" idx="5"/>
              </p:cNvCxnSpPr>
              <p:nvPr userDrawn="1">
                <p:custDataLst>
                  <p:tags r:id="rId13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椭圆 24"/>
              <p:cNvSpPr/>
              <p:nvPr userDrawn="1">
                <p:custDataLst>
                  <p:tags r:id="rId14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26" name="椭圆 25"/>
              <p:cNvSpPr/>
              <p:nvPr userDrawn="1">
                <p:custDataLst>
                  <p:tags r:id="rId15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</p:grp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3" y="443235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6858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15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单击此处编辑母版标题样式</a:t>
            </a:r>
            <a:endParaRPr strike="noStrike" noProof="1"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69929" y="952509"/>
            <a:ext cx="5283243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20000"/>
              </a:lnSpc>
              <a:spcAft>
                <a:spcPts val="0"/>
              </a:spcAft>
              <a:buNone/>
              <a:defRPr sz="2000" b="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lang="zh-CN" altLang="en-US" strike="noStrike" noProof="1" dirty="0"/>
              <a:t>单击此处编辑文本</a:t>
            </a:r>
            <a:endParaRPr lang="zh-CN" altLang="en-US" strike="noStrike" noProof="1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tabLst>
                <a:tab pos="1207135" algn="l"/>
              </a:tabLst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单击此处编辑母版文本样式</a:t>
            </a:r>
            <a:endParaRPr strike="noStrike" noProof="1" dirty="0">
              <a:sym typeface="+mn-ea"/>
            </a:endParaRPr>
          </a:p>
          <a:p>
            <a:pPr lvl="1" fontAlgn="auto"/>
            <a:r>
              <a:rPr strike="noStrike" noProof="1" dirty="0">
                <a:sym typeface="+mn-ea"/>
              </a:rPr>
              <a:t>第二级</a:t>
            </a:r>
            <a:endParaRPr strike="noStrike" noProof="1" dirty="0">
              <a:sym typeface="+mn-ea"/>
            </a:endParaRPr>
          </a:p>
          <a:p>
            <a:pPr lvl="2" fontAlgn="auto"/>
            <a:r>
              <a:rPr strike="noStrike" noProof="1" dirty="0">
                <a:sym typeface="+mn-ea"/>
              </a:rPr>
              <a:t>第三级</a:t>
            </a:r>
            <a:endParaRPr strike="noStrike" noProof="1" dirty="0">
              <a:sym typeface="+mn-ea"/>
            </a:endParaRPr>
          </a:p>
          <a:p>
            <a:pPr lvl="3" fontAlgn="auto"/>
            <a:r>
              <a:rPr strike="noStrike" noProof="1" dirty="0">
                <a:sym typeface="+mn-ea"/>
              </a:rPr>
              <a:t>第四级</a:t>
            </a:r>
            <a:endParaRPr strike="noStrike" noProof="1" dirty="0">
              <a:sym typeface="+mn-ea"/>
            </a:endParaRPr>
          </a:p>
          <a:p>
            <a:pPr lvl="4" fontAlgn="auto"/>
            <a:r>
              <a:rPr strike="noStrike" noProof="1" dirty="0">
                <a:sym typeface="+mn-ea"/>
              </a:rPr>
              <a:t>第五级</a:t>
            </a:r>
            <a:endParaRPr strike="noStrike" noProof="1"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235749" y="952509"/>
            <a:ext cx="5283243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strike="noStrike" noProof="1" dirty="0">
                <a:sym typeface="+mn-ea"/>
              </a:rPr>
              <a:t>单击此处编辑文本</a:t>
            </a:r>
            <a:endParaRPr strike="noStrike" noProof="1" dirty="0"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35749" y="1406525"/>
            <a:ext cx="5283243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tabLst>
                <a:tab pos="1207135" algn="l"/>
              </a:tabLst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单击此处编辑母版文本样式</a:t>
            </a:r>
            <a:endParaRPr strike="noStrike" noProof="1" dirty="0">
              <a:sym typeface="+mn-ea"/>
            </a:endParaRPr>
          </a:p>
          <a:p>
            <a:pPr lvl="1" fontAlgn="auto"/>
            <a:r>
              <a:rPr strike="noStrike" noProof="1" dirty="0">
                <a:sym typeface="+mn-ea"/>
              </a:rPr>
              <a:t>第二级</a:t>
            </a:r>
            <a:endParaRPr strike="noStrike" noProof="1" dirty="0">
              <a:sym typeface="+mn-ea"/>
            </a:endParaRPr>
          </a:p>
          <a:p>
            <a:pPr lvl="2" fontAlgn="auto"/>
            <a:r>
              <a:rPr strike="noStrike" noProof="1" dirty="0">
                <a:sym typeface="+mn-ea"/>
              </a:rPr>
              <a:t>第三级</a:t>
            </a:r>
            <a:endParaRPr strike="noStrike" noProof="1" dirty="0">
              <a:sym typeface="+mn-ea"/>
            </a:endParaRPr>
          </a:p>
          <a:p>
            <a:pPr lvl="3" fontAlgn="auto"/>
            <a:r>
              <a:rPr strike="noStrike" noProof="1" dirty="0">
                <a:sym typeface="+mn-ea"/>
              </a:rPr>
              <a:t>第四级</a:t>
            </a:r>
            <a:endParaRPr strike="noStrike" noProof="1" dirty="0">
              <a:sym typeface="+mn-ea"/>
            </a:endParaRPr>
          </a:p>
          <a:p>
            <a:pPr lvl="4" fontAlgn="auto"/>
            <a:r>
              <a:rPr strike="noStrike" noProof="1" dirty="0">
                <a:sym typeface="+mn-ea"/>
              </a:rPr>
              <a:t>第五级</a:t>
            </a:r>
            <a:endParaRPr strike="noStrike" noProof="1"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16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7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8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图片 6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rot="10800000">
            <a:off x="9901238" y="-1587"/>
            <a:ext cx="2290762" cy="18002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68" name="图片 5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 rot="5400000">
            <a:off x="-735012" y="735013"/>
            <a:ext cx="6858000" cy="5384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116000" y="443231"/>
            <a:ext cx="7406120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r" defTabSz="6858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15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单击此处编辑母版标题样式</a:t>
            </a:r>
            <a:endParaRPr strike="noStrike" noProof="1"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1" name="组合 6"/>
          <p:cNvGrpSpPr/>
          <p:nvPr userDrawn="1"/>
        </p:nvGrpSpPr>
        <p:grpSpPr>
          <a:xfrm>
            <a:off x="52388" y="-1587"/>
            <a:ext cx="12139612" cy="6842125"/>
            <a:chOff x="39242" y="-1139"/>
            <a:chExt cx="9104758" cy="5131676"/>
          </a:xfrm>
        </p:grpSpPr>
        <p:pic>
          <p:nvPicPr>
            <p:cNvPr id="12292" name="图片 7"/>
            <p:cNvPicPr>
              <a:picLocks noChangeAspect="1"/>
            </p:cNvPicPr>
            <p:nvPr userDrawn="1">
              <p:custDataLst>
                <p:tags r:id="rId2"/>
              </p:custDataLst>
            </p:nvPr>
          </p:nvPicPr>
          <p:blipFill>
            <a:blip r:embed="rId3"/>
            <a:stretch>
              <a:fillRect/>
            </a:stretch>
          </p:blipFill>
          <p:spPr>
            <a:xfrm rot="10800000">
              <a:off x="7425357" y="-1139"/>
              <a:ext cx="1718643" cy="1349830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12293" name="组合 8"/>
            <p:cNvGrpSpPr/>
            <p:nvPr userDrawn="1"/>
          </p:nvGrpSpPr>
          <p:grpSpPr>
            <a:xfrm>
              <a:off x="39242" y="4506596"/>
              <a:ext cx="1091932" cy="623941"/>
              <a:chOff x="39242" y="4506596"/>
              <a:chExt cx="1091932" cy="623941"/>
            </a:xfrm>
          </p:grpSpPr>
          <p:sp>
            <p:nvSpPr>
              <p:cNvPr id="10" name="椭圆 9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1" name="椭圆 10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2" name="椭圆 11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3" name="椭圆 12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4" name="椭圆 13"/>
              <p:cNvSpPr/>
              <p:nvPr userDrawn="1">
                <p:custDataLst>
                  <p:tags r:id="rId8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5" name="椭圆 14"/>
              <p:cNvSpPr/>
              <p:nvPr userDrawn="1">
                <p:custDataLst>
                  <p:tags r:id="rId9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cxnSp>
            <p:nvCxnSpPr>
              <p:cNvPr id="16" name="直接连接符 15"/>
              <p:cNvCxnSpPr>
                <a:stCxn id="15" idx="6"/>
                <a:endCxn id="10" idx="2"/>
              </p:cNvCxnSpPr>
              <p:nvPr userDrawn="1">
                <p:custDataLst>
                  <p:tags r:id="rId10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直接连接符 16"/>
              <p:cNvCxnSpPr>
                <a:stCxn id="13" idx="1"/>
                <a:endCxn id="10" idx="6"/>
              </p:cNvCxnSpPr>
              <p:nvPr userDrawn="1">
                <p:custDataLst>
                  <p:tags r:id="rId11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接连接符 17"/>
              <p:cNvCxnSpPr>
                <a:stCxn id="13" idx="1"/>
                <a:endCxn id="11" idx="4"/>
              </p:cNvCxnSpPr>
              <p:nvPr userDrawn="1">
                <p:custDataLst>
                  <p:tags r:id="rId12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接连接符 18"/>
              <p:cNvCxnSpPr>
                <a:stCxn id="12" idx="1"/>
                <a:endCxn id="11" idx="5"/>
              </p:cNvCxnSpPr>
              <p:nvPr userDrawn="1">
                <p:custDataLst>
                  <p:tags r:id="rId13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椭圆 19"/>
              <p:cNvSpPr/>
              <p:nvPr userDrawn="1">
                <p:custDataLst>
                  <p:tags r:id="rId14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21" name="椭圆 20"/>
              <p:cNvSpPr/>
              <p:nvPr userDrawn="1">
                <p:custDataLst>
                  <p:tags r:id="rId15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</p:grpSp>
      </p:grpSp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6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17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18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5" name="组合 9"/>
          <p:cNvGrpSpPr/>
          <p:nvPr userDrawn="1"/>
        </p:nvGrpSpPr>
        <p:grpSpPr>
          <a:xfrm>
            <a:off x="52388" y="-1587"/>
            <a:ext cx="12139612" cy="6842125"/>
            <a:chOff x="39242" y="-1139"/>
            <a:chExt cx="9104758" cy="5131676"/>
          </a:xfrm>
        </p:grpSpPr>
        <p:pic>
          <p:nvPicPr>
            <p:cNvPr id="13316" name="图片 10"/>
            <p:cNvPicPr>
              <a:picLocks noChangeAspect="1"/>
            </p:cNvPicPr>
            <p:nvPr userDrawn="1">
              <p:custDataLst>
                <p:tags r:id="rId2"/>
              </p:custDataLst>
            </p:nvPr>
          </p:nvPicPr>
          <p:blipFill>
            <a:blip r:embed="rId3"/>
            <a:stretch>
              <a:fillRect/>
            </a:stretch>
          </p:blipFill>
          <p:spPr>
            <a:xfrm rot="10800000">
              <a:off x="7425357" y="-1139"/>
              <a:ext cx="1718643" cy="1349830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13317" name="组合 11"/>
            <p:cNvGrpSpPr/>
            <p:nvPr userDrawn="1"/>
          </p:nvGrpSpPr>
          <p:grpSpPr>
            <a:xfrm>
              <a:off x="39242" y="4506596"/>
              <a:ext cx="1091932" cy="623941"/>
              <a:chOff x="39242" y="4506596"/>
              <a:chExt cx="1091932" cy="623941"/>
            </a:xfrm>
          </p:grpSpPr>
          <p:sp>
            <p:nvSpPr>
              <p:cNvPr id="13" name="椭圆 12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baseline="0" noProof="1">
                  <a:latin typeface="Arial" panose="020B0604020202020204" pitchFamily="34" charset="0"/>
                  <a:ea typeface="微软雅黑" panose="020B0503020204020204" charset="-122"/>
                </a:endParaRPr>
              </a:p>
            </p:txBody>
          </p:sp>
          <p:sp>
            <p:nvSpPr>
              <p:cNvPr id="14" name="椭圆 13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baseline="0" noProof="1">
                  <a:latin typeface="Arial" panose="020B0604020202020204" pitchFamily="34" charset="0"/>
                  <a:ea typeface="微软雅黑" panose="020B0503020204020204" charset="-122"/>
                </a:endParaRPr>
              </a:p>
            </p:txBody>
          </p:sp>
          <p:sp>
            <p:nvSpPr>
              <p:cNvPr id="15" name="椭圆 14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baseline="0" noProof="1" dirty="0">
                  <a:latin typeface="Arial" panose="020B0604020202020204" pitchFamily="34" charset="0"/>
                  <a:ea typeface="微软雅黑" panose="020B0503020204020204" charset="-122"/>
                </a:endParaRPr>
              </a:p>
            </p:txBody>
          </p:sp>
          <p:sp>
            <p:nvSpPr>
              <p:cNvPr id="16" name="椭圆 15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baseline="0" noProof="1">
                  <a:latin typeface="Arial" panose="020B0604020202020204" pitchFamily="34" charset="0"/>
                  <a:ea typeface="微软雅黑" panose="020B0503020204020204" charset="-122"/>
                </a:endParaRPr>
              </a:p>
            </p:txBody>
          </p:sp>
          <p:sp>
            <p:nvSpPr>
              <p:cNvPr id="17" name="椭圆 16"/>
              <p:cNvSpPr/>
              <p:nvPr userDrawn="1">
                <p:custDataLst>
                  <p:tags r:id="rId8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baseline="0" noProof="1" dirty="0">
                  <a:latin typeface="Arial" panose="020B0604020202020204" pitchFamily="34" charset="0"/>
                  <a:ea typeface="微软雅黑" panose="020B0503020204020204" charset="-122"/>
                </a:endParaRPr>
              </a:p>
            </p:txBody>
          </p:sp>
          <p:sp>
            <p:nvSpPr>
              <p:cNvPr id="18" name="椭圆 17"/>
              <p:cNvSpPr/>
              <p:nvPr userDrawn="1">
                <p:custDataLst>
                  <p:tags r:id="rId9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baseline="0" noProof="1">
                  <a:latin typeface="Arial" panose="020B0604020202020204" pitchFamily="34" charset="0"/>
                  <a:ea typeface="微软雅黑" panose="020B0503020204020204" charset="-122"/>
                </a:endParaRPr>
              </a:p>
            </p:txBody>
          </p:sp>
          <p:cxnSp>
            <p:nvCxnSpPr>
              <p:cNvPr id="19" name="直接连接符 18"/>
              <p:cNvCxnSpPr>
                <a:stCxn id="18" idx="6"/>
                <a:endCxn id="13" idx="2"/>
              </p:cNvCxnSpPr>
              <p:nvPr userDrawn="1">
                <p:custDataLst>
                  <p:tags r:id="rId10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/>
              <p:cNvCxnSpPr>
                <a:stCxn id="16" idx="1"/>
                <a:endCxn id="13" idx="6"/>
              </p:cNvCxnSpPr>
              <p:nvPr userDrawn="1">
                <p:custDataLst>
                  <p:tags r:id="rId11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接连接符 20"/>
              <p:cNvCxnSpPr>
                <a:stCxn id="16" idx="1"/>
                <a:endCxn id="14" idx="4"/>
              </p:cNvCxnSpPr>
              <p:nvPr userDrawn="1">
                <p:custDataLst>
                  <p:tags r:id="rId12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接连接符 21"/>
              <p:cNvCxnSpPr>
                <a:stCxn id="15" idx="1"/>
                <a:endCxn id="14" idx="5"/>
              </p:cNvCxnSpPr>
              <p:nvPr userDrawn="1">
                <p:custDataLst>
                  <p:tags r:id="rId13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椭圆 22"/>
              <p:cNvSpPr/>
              <p:nvPr userDrawn="1">
                <p:custDataLst>
                  <p:tags r:id="rId14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baseline="0" noProof="1">
                  <a:latin typeface="Arial" panose="020B0604020202020204" pitchFamily="34" charset="0"/>
                  <a:ea typeface="微软雅黑" panose="020B0503020204020204" charset="-122"/>
                </a:endParaRPr>
              </a:p>
            </p:txBody>
          </p:sp>
          <p:sp>
            <p:nvSpPr>
              <p:cNvPr id="24" name="椭圆 23"/>
              <p:cNvSpPr/>
              <p:nvPr userDrawn="1">
                <p:custDataLst>
                  <p:tags r:id="rId15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baseline="0" noProof="1">
                  <a:latin typeface="Arial" panose="020B0604020202020204" pitchFamily="34" charset="0"/>
                  <a:ea typeface="微软雅黑" panose="020B0503020204020204" charset="-122"/>
                </a:endParaRPr>
              </a:p>
            </p:txBody>
          </p:sp>
        </p:grp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931" y="443235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6858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15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单击此处编辑母版标题样式</a:t>
            </a:r>
            <a:endParaRPr strike="noStrike" noProof="1"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69929" y="952509"/>
            <a:ext cx="5283243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tabLst>
                <a:tab pos="1207135" algn="l"/>
              </a:tabLst>
              <a:defRPr kumimoji="0" lang="zh-CN" altLang="en-US" sz="1600" b="0" i="0" u="none" strike="noStrike" kern="1200" cap="none" spc="113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 fontAlgn="auto"/>
            <a:endParaRPr strike="noStrike" noProof="1"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38925" y="952509"/>
            <a:ext cx="5283243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单击此处编辑母版文本样式</a:t>
            </a:r>
            <a:endParaRPr strike="noStrike" noProof="1"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6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fontAlgn="auto"/>
            <a:fld id="{9EFD9D74-47D9-4702-A33C-335B63B48DBF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charset="-122"/>
                <a:cs typeface="+mn-cs"/>
              </a:rPr>
            </a:fld>
            <a:endParaRPr lang="zh-CN" altLang="en-US" strike="noStrike" noProof="1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7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fontAlgn="auto"/>
            <a:endParaRPr lang="zh-CN" altLang="en-US" strike="noStrike" noProof="1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8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fontAlgn="auto"/>
            <a:fld id="{FABC47A4-756D-490B-A52F-7D9E2C9FC05F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9" name="组合 36"/>
          <p:cNvGrpSpPr/>
          <p:nvPr userDrawn="1"/>
        </p:nvGrpSpPr>
        <p:grpSpPr>
          <a:xfrm>
            <a:off x="52388" y="-1587"/>
            <a:ext cx="12139612" cy="6842125"/>
            <a:chOff x="39242" y="-1139"/>
            <a:chExt cx="9104758" cy="5131676"/>
          </a:xfrm>
        </p:grpSpPr>
        <p:pic>
          <p:nvPicPr>
            <p:cNvPr id="14340" name="图片 37"/>
            <p:cNvPicPr>
              <a:picLocks noChangeAspect="1"/>
            </p:cNvPicPr>
            <p:nvPr userDrawn="1">
              <p:custDataLst>
                <p:tags r:id="rId2"/>
              </p:custDataLst>
            </p:nvPr>
          </p:nvPicPr>
          <p:blipFill>
            <a:blip r:embed="rId3"/>
            <a:stretch>
              <a:fillRect/>
            </a:stretch>
          </p:blipFill>
          <p:spPr>
            <a:xfrm rot="10800000">
              <a:off x="7425357" y="-1139"/>
              <a:ext cx="1718643" cy="1349830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14341" name="组合 38"/>
            <p:cNvGrpSpPr/>
            <p:nvPr userDrawn="1"/>
          </p:nvGrpSpPr>
          <p:grpSpPr>
            <a:xfrm>
              <a:off x="39242" y="4506596"/>
              <a:ext cx="1091932" cy="623941"/>
              <a:chOff x="39242" y="4506596"/>
              <a:chExt cx="1091932" cy="623941"/>
            </a:xfrm>
          </p:grpSpPr>
          <p:sp>
            <p:nvSpPr>
              <p:cNvPr id="40" name="椭圆 39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41" name="椭圆 40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42" name="椭圆 41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43" name="椭圆 42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44" name="椭圆 43"/>
              <p:cNvSpPr/>
              <p:nvPr userDrawn="1">
                <p:custDataLst>
                  <p:tags r:id="rId8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45" name="椭圆 44"/>
              <p:cNvSpPr/>
              <p:nvPr userDrawn="1">
                <p:custDataLst>
                  <p:tags r:id="rId9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cxnSp>
            <p:nvCxnSpPr>
              <p:cNvPr id="46" name="直接连接符 45"/>
              <p:cNvCxnSpPr>
                <a:stCxn id="45" idx="6"/>
                <a:endCxn id="40" idx="2"/>
              </p:cNvCxnSpPr>
              <p:nvPr userDrawn="1">
                <p:custDataLst>
                  <p:tags r:id="rId10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直接连接符 46"/>
              <p:cNvCxnSpPr>
                <a:stCxn id="43" idx="1"/>
                <a:endCxn id="40" idx="6"/>
              </p:cNvCxnSpPr>
              <p:nvPr userDrawn="1">
                <p:custDataLst>
                  <p:tags r:id="rId11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直接连接符 47"/>
              <p:cNvCxnSpPr>
                <a:stCxn id="43" idx="1"/>
                <a:endCxn id="41" idx="4"/>
              </p:cNvCxnSpPr>
              <p:nvPr userDrawn="1">
                <p:custDataLst>
                  <p:tags r:id="rId12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直接连接符 48"/>
              <p:cNvCxnSpPr>
                <a:stCxn id="42" idx="1"/>
                <a:endCxn id="41" idx="5"/>
              </p:cNvCxnSpPr>
              <p:nvPr userDrawn="1">
                <p:custDataLst>
                  <p:tags r:id="rId13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椭圆 49"/>
              <p:cNvSpPr/>
              <p:nvPr userDrawn="1">
                <p:custDataLst>
                  <p:tags r:id="rId14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51" name="椭圆 50"/>
              <p:cNvSpPr/>
              <p:nvPr userDrawn="1">
                <p:custDataLst>
                  <p:tags r:id="rId15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</p:grpSp>
      </p:grpSp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0571135" y="952509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6858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150" normalizeH="0" baseline="0" noProof="1" dirty="0">
                <a:solidFill>
                  <a:schemeClr val="accent1"/>
                </a:solidFill>
                <a:uFillTx/>
                <a:latin typeface="(使用中文字体)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单击此处编辑母版标题样式</a:t>
            </a:r>
            <a:endParaRPr strike="noStrike" noProof="1"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69925" y="952501"/>
            <a:ext cx="9828101" cy="5388907"/>
          </a:xfrm>
        </p:spPr>
        <p:txBody>
          <a:bodyPr vert="eaVert"/>
          <a:lstStyle>
            <a:lvl1pPr indent="0" eaLnBrk="1" fontAlgn="auto" latinLnBrk="0" hangingPunct="1">
              <a:lnSpc>
                <a:spcPct val="120000"/>
              </a:lnSpc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(使用中文字体)"/>
                <a:ea typeface="微软雅黑" panose="020B0503020204020204" charset="-122"/>
              </a:defRPr>
            </a:lvl1pPr>
            <a:lvl2pPr indent="0" eaLnBrk="1" fontAlgn="auto" latinLnBrk="0" hangingPunct="1">
              <a:lnSpc>
                <a:spcPct val="120000"/>
              </a:lnSpc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(使用中文字体)"/>
                <a:ea typeface="微软雅黑" panose="020B0503020204020204" charset="-122"/>
              </a:defRPr>
            </a:lvl2pPr>
            <a:lvl3pPr indent="0" eaLnBrk="1" fontAlgn="auto" latinLnBrk="0" hangingPunct="1">
              <a:lnSpc>
                <a:spcPct val="120000"/>
              </a:lnSpc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(使用中文字体)"/>
                <a:ea typeface="微软雅黑" panose="020B0503020204020204" charset="-122"/>
              </a:defRPr>
            </a:lvl3pPr>
            <a:lvl4pPr indent="0" eaLnBrk="1" fontAlgn="auto" latinLnBrk="0" hangingPunct="1">
              <a:lnSpc>
                <a:spcPct val="120000"/>
              </a:lnSpc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(使用中文字体)"/>
                <a:ea typeface="微软雅黑" panose="020B0503020204020204" charset="-122"/>
              </a:defRPr>
            </a:lvl4pPr>
            <a:lvl5pPr indent="0" eaLnBrk="1" fontAlgn="auto" latinLnBrk="0" hangingPunct="1">
              <a:lnSpc>
                <a:spcPct val="120000"/>
              </a:lnSpc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(使用中文字体)"/>
                <a:ea typeface="微软雅黑" panose="020B050302020402020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6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7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8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3" name="组合 8"/>
          <p:cNvGrpSpPr/>
          <p:nvPr userDrawn="1"/>
        </p:nvGrpSpPr>
        <p:grpSpPr>
          <a:xfrm>
            <a:off x="11113" y="166688"/>
            <a:ext cx="12176125" cy="6645275"/>
            <a:chOff x="7810" y="125323"/>
            <a:chExt cx="9132097" cy="4983415"/>
          </a:xfrm>
        </p:grpSpPr>
        <p:sp>
          <p:nvSpPr>
            <p:cNvPr id="10" name="矩形 9"/>
            <p:cNvSpPr/>
            <p:nvPr userDrawn="1">
              <p:custDataLst>
                <p:tags r:id="rId2"/>
              </p:custDataLst>
            </p:nvPr>
          </p:nvSpPr>
          <p:spPr>
            <a:xfrm>
              <a:off x="219600" y="228150"/>
              <a:ext cx="8704800" cy="46872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z="1015" strike="noStrike" noProof="1"/>
            </a:p>
          </p:txBody>
        </p:sp>
        <p:grpSp>
          <p:nvGrpSpPr>
            <p:cNvPr id="15365" name="组合 10"/>
            <p:cNvGrpSpPr/>
            <p:nvPr userDrawn="1"/>
          </p:nvGrpSpPr>
          <p:grpSpPr>
            <a:xfrm>
              <a:off x="7810" y="3860237"/>
              <a:ext cx="2184948" cy="1248501"/>
              <a:chOff x="39242" y="4506596"/>
              <a:chExt cx="1091932" cy="623941"/>
            </a:xfrm>
          </p:grpSpPr>
          <p:sp>
            <p:nvSpPr>
              <p:cNvPr id="25" name="椭圆 24"/>
              <p:cNvSpPr/>
              <p:nvPr userDrawn="1">
                <p:custDataLst>
                  <p:tags r:id="rId3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26" name="椭圆 25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27" name="椭圆 26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28" name="椭圆 27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29" name="椭圆 28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30" name="椭圆 29"/>
              <p:cNvSpPr/>
              <p:nvPr userDrawn="1">
                <p:custDataLst>
                  <p:tags r:id="rId8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cxnSp>
            <p:nvCxnSpPr>
              <p:cNvPr id="31" name="直接连接符 30"/>
              <p:cNvCxnSpPr>
                <a:stCxn id="30" idx="6"/>
                <a:endCxn id="25" idx="2"/>
              </p:cNvCxnSpPr>
              <p:nvPr userDrawn="1">
                <p:custDataLst>
                  <p:tags r:id="rId9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接连接符 31"/>
              <p:cNvCxnSpPr>
                <a:stCxn id="28" idx="1"/>
                <a:endCxn id="25" idx="6"/>
              </p:cNvCxnSpPr>
              <p:nvPr userDrawn="1">
                <p:custDataLst>
                  <p:tags r:id="rId10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接连接符 32"/>
              <p:cNvCxnSpPr>
                <a:stCxn id="28" idx="1"/>
                <a:endCxn id="26" idx="4"/>
              </p:cNvCxnSpPr>
              <p:nvPr userDrawn="1">
                <p:custDataLst>
                  <p:tags r:id="rId11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接连接符 33"/>
              <p:cNvCxnSpPr>
                <a:stCxn id="27" idx="1"/>
                <a:endCxn id="26" idx="5"/>
              </p:cNvCxnSpPr>
              <p:nvPr userDrawn="1">
                <p:custDataLst>
                  <p:tags r:id="rId12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椭圆 34"/>
              <p:cNvSpPr/>
              <p:nvPr userDrawn="1">
                <p:custDataLst>
                  <p:tags r:id="rId13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36" name="椭圆 35"/>
              <p:cNvSpPr/>
              <p:nvPr userDrawn="1">
                <p:custDataLst>
                  <p:tags r:id="rId14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</p:grpSp>
        <p:grpSp>
          <p:nvGrpSpPr>
            <p:cNvPr id="15378" name="组合 11"/>
            <p:cNvGrpSpPr/>
            <p:nvPr userDrawn="1"/>
          </p:nvGrpSpPr>
          <p:grpSpPr>
            <a:xfrm rot="10800000">
              <a:off x="6954959" y="125323"/>
              <a:ext cx="2184948" cy="1248501"/>
              <a:chOff x="39242" y="4506596"/>
              <a:chExt cx="1091932" cy="623941"/>
            </a:xfrm>
          </p:grpSpPr>
          <p:sp>
            <p:nvSpPr>
              <p:cNvPr id="13" name="椭圆 12"/>
              <p:cNvSpPr/>
              <p:nvPr userDrawn="1">
                <p:custDataLst>
                  <p:tags r:id="rId15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4" name="椭圆 13"/>
              <p:cNvSpPr/>
              <p:nvPr userDrawn="1">
                <p:custDataLst>
                  <p:tags r:id="rId16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5" name="椭圆 14"/>
              <p:cNvSpPr/>
              <p:nvPr userDrawn="1">
                <p:custDataLst>
                  <p:tags r:id="rId17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6" name="椭圆 15"/>
              <p:cNvSpPr/>
              <p:nvPr userDrawn="1">
                <p:custDataLst>
                  <p:tags r:id="rId18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7" name="椭圆 16"/>
              <p:cNvSpPr/>
              <p:nvPr userDrawn="1">
                <p:custDataLst>
                  <p:tags r:id="rId19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8" name="椭圆 17"/>
              <p:cNvSpPr/>
              <p:nvPr userDrawn="1">
                <p:custDataLst>
                  <p:tags r:id="rId20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cxnSp>
            <p:nvCxnSpPr>
              <p:cNvPr id="19" name="直接连接符 18"/>
              <p:cNvCxnSpPr>
                <a:stCxn id="18" idx="6"/>
                <a:endCxn id="13" idx="2"/>
              </p:cNvCxnSpPr>
              <p:nvPr userDrawn="1">
                <p:custDataLst>
                  <p:tags r:id="rId21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/>
              <p:cNvCxnSpPr>
                <a:stCxn id="16" idx="1"/>
                <a:endCxn id="13" idx="6"/>
              </p:cNvCxnSpPr>
              <p:nvPr userDrawn="1">
                <p:custDataLst>
                  <p:tags r:id="rId22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接连接符 20"/>
              <p:cNvCxnSpPr>
                <a:stCxn id="16" idx="1"/>
                <a:endCxn id="14" idx="4"/>
              </p:cNvCxnSpPr>
              <p:nvPr userDrawn="1">
                <p:custDataLst>
                  <p:tags r:id="rId23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接连接符 21"/>
              <p:cNvCxnSpPr>
                <a:stCxn id="15" idx="1"/>
                <a:endCxn id="14" idx="5"/>
              </p:cNvCxnSpPr>
              <p:nvPr userDrawn="1">
                <p:custDataLst>
                  <p:tags r:id="rId24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椭圆 22"/>
              <p:cNvSpPr/>
              <p:nvPr userDrawn="1">
                <p:custDataLst>
                  <p:tags r:id="rId25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24" name="椭圆 23"/>
              <p:cNvSpPr/>
              <p:nvPr userDrawn="1">
                <p:custDataLst>
                  <p:tags r:id="rId26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</p:grpSp>
      </p:grp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69931" y="952509"/>
            <a:ext cx="10852237" cy="5388907"/>
          </a:xfrm>
        </p:spPr>
        <p:txBody>
          <a:bodyPr/>
          <a:lstStyle/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7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8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29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图片 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rot="10800000">
            <a:off x="3341688" y="0"/>
            <a:ext cx="8850312" cy="6099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969604" y="2794987"/>
            <a:ext cx="5928000" cy="1233600"/>
          </a:xfrm>
        </p:spPr>
        <p:txBody>
          <a:bodyPr vert="horz" lIns="90000" tIns="46800" rIns="90000" bIns="46800" rtlCol="0" anchor="b" anchorCtr="0">
            <a:normAutofit/>
          </a:bodyPr>
          <a:lstStyle>
            <a:lvl1pPr marL="0" marR="0" algn="l" defTabSz="685800" rtl="0" eaLnBrk="1" fontAlgn="auto" latinLnBrk="0" hangingPunct="1">
              <a:lnSpc>
                <a:spcPct val="100000"/>
              </a:lnSpc>
              <a:buNone/>
              <a:defRPr kumimoji="0" lang="zh-CN" altLang="en-US" sz="7200" b="1" i="0" u="none" strike="noStrike" kern="1200" cap="none" spc="4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 dirty="0">
                <a:sym typeface="+mn-ea"/>
              </a:rPr>
              <a:t>编辑标题</a:t>
            </a:r>
            <a:endParaRPr strike="noStrike" noProof="1" dirty="0">
              <a:sym typeface="+mn-ea"/>
            </a:endParaRPr>
          </a:p>
        </p:txBody>
      </p:sp>
      <p:sp>
        <p:nvSpPr>
          <p:cNvPr id="11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105071" y="4169201"/>
            <a:ext cx="5376000" cy="515096"/>
          </a:xfrm>
        </p:spPr>
        <p:txBody>
          <a:bodyPr lIns="90000" tIns="46800" rIns="90000" bIns="46800">
            <a:noAutofit/>
          </a:bodyPr>
          <a:lstStyle>
            <a:lvl1pPr marL="0" indent="0" algn="l" eaLnBrk="1" fontAlgn="auto" latinLnBrk="0" hangingPunct="1">
              <a:lnSpc>
                <a:spcPct val="100000"/>
              </a:lnSpc>
              <a:buNone/>
              <a:defRPr sz="1335" u="none" strike="noStrike" kern="1200" cap="none" spc="150" normalizeH="0" baseline="0">
                <a:solidFill>
                  <a:schemeClr val="bg1">
                    <a:lumMod val="50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auto"/>
            <a:r>
              <a:rPr lang="zh-CN" altLang="en-US" sz="1335" strike="noStrike" noProof="1" dirty="0"/>
              <a:t>单击此处编辑副标题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pPr fontAlgn="auto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pPr fontAlgn="auto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1" name="组合 6"/>
          <p:cNvGrpSpPr/>
          <p:nvPr userDrawn="1"/>
        </p:nvGrpSpPr>
        <p:grpSpPr>
          <a:xfrm>
            <a:off x="52388" y="-1587"/>
            <a:ext cx="12139612" cy="6842125"/>
            <a:chOff x="39242" y="-1139"/>
            <a:chExt cx="9104758" cy="5131676"/>
          </a:xfrm>
        </p:grpSpPr>
        <p:pic>
          <p:nvPicPr>
            <p:cNvPr id="17412" name="图片 7"/>
            <p:cNvPicPr>
              <a:picLocks noChangeAspect="1"/>
            </p:cNvPicPr>
            <p:nvPr userDrawn="1">
              <p:custDataLst>
                <p:tags r:id="rId2"/>
              </p:custDataLst>
            </p:nvPr>
          </p:nvPicPr>
          <p:blipFill>
            <a:blip r:embed="rId3"/>
            <a:stretch>
              <a:fillRect/>
            </a:stretch>
          </p:blipFill>
          <p:spPr>
            <a:xfrm rot="10800000">
              <a:off x="7425357" y="-1139"/>
              <a:ext cx="1718643" cy="1349830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17413" name="组合 8"/>
            <p:cNvGrpSpPr/>
            <p:nvPr userDrawn="1"/>
          </p:nvGrpSpPr>
          <p:grpSpPr>
            <a:xfrm>
              <a:off x="39242" y="4506596"/>
              <a:ext cx="1091932" cy="623941"/>
              <a:chOff x="39242" y="4506596"/>
              <a:chExt cx="1091932" cy="623941"/>
            </a:xfrm>
          </p:grpSpPr>
          <p:sp>
            <p:nvSpPr>
              <p:cNvPr id="10" name="椭圆 9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1" name="椭圆 10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2" name="椭圆 11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3" name="椭圆 12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4" name="椭圆 13"/>
              <p:cNvSpPr/>
              <p:nvPr userDrawn="1">
                <p:custDataLst>
                  <p:tags r:id="rId8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5" name="椭圆 14"/>
              <p:cNvSpPr/>
              <p:nvPr userDrawn="1">
                <p:custDataLst>
                  <p:tags r:id="rId9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cxnSp>
            <p:nvCxnSpPr>
              <p:cNvPr id="16" name="直接连接符 15"/>
              <p:cNvCxnSpPr>
                <a:stCxn id="15" idx="6"/>
                <a:endCxn id="10" idx="2"/>
              </p:cNvCxnSpPr>
              <p:nvPr userDrawn="1">
                <p:custDataLst>
                  <p:tags r:id="rId10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直接连接符 16"/>
              <p:cNvCxnSpPr>
                <a:stCxn id="13" idx="1"/>
                <a:endCxn id="10" idx="6"/>
              </p:cNvCxnSpPr>
              <p:nvPr userDrawn="1">
                <p:custDataLst>
                  <p:tags r:id="rId11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接连接符 17"/>
              <p:cNvCxnSpPr>
                <a:stCxn id="13" idx="1"/>
                <a:endCxn id="11" idx="4"/>
              </p:cNvCxnSpPr>
              <p:nvPr userDrawn="1">
                <p:custDataLst>
                  <p:tags r:id="rId12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接连接符 18"/>
              <p:cNvCxnSpPr>
                <a:stCxn id="12" idx="1"/>
                <a:endCxn id="11" idx="5"/>
              </p:cNvCxnSpPr>
              <p:nvPr userDrawn="1">
                <p:custDataLst>
                  <p:tags r:id="rId13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椭圆 19"/>
              <p:cNvSpPr/>
              <p:nvPr userDrawn="1">
                <p:custDataLst>
                  <p:tags r:id="rId14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21" name="椭圆 20"/>
              <p:cNvSpPr/>
              <p:nvPr userDrawn="1">
                <p:custDataLst>
                  <p:tags r:id="rId15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</p:grp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6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7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8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5" name="组合 5"/>
          <p:cNvGrpSpPr/>
          <p:nvPr userDrawn="1"/>
        </p:nvGrpSpPr>
        <p:grpSpPr>
          <a:xfrm>
            <a:off x="11113" y="166688"/>
            <a:ext cx="12176125" cy="6645275"/>
            <a:chOff x="7810" y="125323"/>
            <a:chExt cx="9132097" cy="4983415"/>
          </a:xfrm>
        </p:grpSpPr>
        <p:sp>
          <p:nvSpPr>
            <p:cNvPr id="8" name="矩形 7"/>
            <p:cNvSpPr/>
            <p:nvPr userDrawn="1">
              <p:custDataLst>
                <p:tags r:id="rId2"/>
              </p:custDataLst>
            </p:nvPr>
          </p:nvSpPr>
          <p:spPr>
            <a:xfrm>
              <a:off x="219600" y="228150"/>
              <a:ext cx="8704800" cy="46872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z="1015" strike="noStrike" noProof="1"/>
            </a:p>
          </p:txBody>
        </p:sp>
        <p:grpSp>
          <p:nvGrpSpPr>
            <p:cNvPr id="18437" name="组合 9"/>
            <p:cNvGrpSpPr/>
            <p:nvPr userDrawn="1"/>
          </p:nvGrpSpPr>
          <p:grpSpPr>
            <a:xfrm>
              <a:off x="7810" y="3860237"/>
              <a:ext cx="2184948" cy="1248501"/>
              <a:chOff x="39242" y="4506596"/>
              <a:chExt cx="1091932" cy="623941"/>
            </a:xfrm>
          </p:grpSpPr>
          <p:sp>
            <p:nvSpPr>
              <p:cNvPr id="11" name="椭圆 10"/>
              <p:cNvSpPr/>
              <p:nvPr userDrawn="1">
                <p:custDataLst>
                  <p:tags r:id="rId3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2" name="椭圆 11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3" name="椭圆 12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4" name="椭圆 13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5" name="椭圆 14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6" name="椭圆 15"/>
              <p:cNvSpPr/>
              <p:nvPr userDrawn="1">
                <p:custDataLst>
                  <p:tags r:id="rId8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cxnSp>
            <p:nvCxnSpPr>
              <p:cNvPr id="17" name="直接连接符 16"/>
              <p:cNvCxnSpPr>
                <a:stCxn id="16" idx="6"/>
                <a:endCxn id="11" idx="2"/>
              </p:cNvCxnSpPr>
              <p:nvPr userDrawn="1">
                <p:custDataLst>
                  <p:tags r:id="rId9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接连接符 17"/>
              <p:cNvCxnSpPr>
                <a:stCxn id="14" idx="1"/>
                <a:endCxn id="11" idx="6"/>
              </p:cNvCxnSpPr>
              <p:nvPr userDrawn="1">
                <p:custDataLst>
                  <p:tags r:id="rId10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接连接符 18"/>
              <p:cNvCxnSpPr>
                <a:stCxn id="14" idx="1"/>
                <a:endCxn id="12" idx="4"/>
              </p:cNvCxnSpPr>
              <p:nvPr userDrawn="1">
                <p:custDataLst>
                  <p:tags r:id="rId11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/>
              <p:cNvCxnSpPr>
                <a:stCxn id="13" idx="1"/>
                <a:endCxn id="12" idx="5"/>
              </p:cNvCxnSpPr>
              <p:nvPr userDrawn="1">
                <p:custDataLst>
                  <p:tags r:id="rId12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椭圆 20"/>
              <p:cNvSpPr/>
              <p:nvPr userDrawn="1">
                <p:custDataLst>
                  <p:tags r:id="rId13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22" name="椭圆 21"/>
              <p:cNvSpPr/>
              <p:nvPr userDrawn="1">
                <p:custDataLst>
                  <p:tags r:id="rId14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</p:grpSp>
        <p:grpSp>
          <p:nvGrpSpPr>
            <p:cNvPr id="18450" name="组合 35"/>
            <p:cNvGrpSpPr/>
            <p:nvPr userDrawn="1"/>
          </p:nvGrpSpPr>
          <p:grpSpPr>
            <a:xfrm rot="10800000">
              <a:off x="6954959" y="125323"/>
              <a:ext cx="2184948" cy="1248501"/>
              <a:chOff x="39242" y="4506596"/>
              <a:chExt cx="1091932" cy="623941"/>
            </a:xfrm>
          </p:grpSpPr>
          <p:sp>
            <p:nvSpPr>
              <p:cNvPr id="37" name="椭圆 36"/>
              <p:cNvSpPr/>
              <p:nvPr userDrawn="1">
                <p:custDataLst>
                  <p:tags r:id="rId15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38" name="椭圆 37"/>
              <p:cNvSpPr/>
              <p:nvPr userDrawn="1">
                <p:custDataLst>
                  <p:tags r:id="rId16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39" name="椭圆 38"/>
              <p:cNvSpPr/>
              <p:nvPr userDrawn="1">
                <p:custDataLst>
                  <p:tags r:id="rId17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40" name="椭圆 39"/>
              <p:cNvSpPr/>
              <p:nvPr userDrawn="1">
                <p:custDataLst>
                  <p:tags r:id="rId18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41" name="椭圆 40"/>
              <p:cNvSpPr/>
              <p:nvPr userDrawn="1">
                <p:custDataLst>
                  <p:tags r:id="rId19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42" name="椭圆 41"/>
              <p:cNvSpPr/>
              <p:nvPr userDrawn="1">
                <p:custDataLst>
                  <p:tags r:id="rId20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cxnSp>
            <p:nvCxnSpPr>
              <p:cNvPr id="43" name="直接连接符 42"/>
              <p:cNvCxnSpPr>
                <a:stCxn id="42" idx="6"/>
                <a:endCxn id="37" idx="2"/>
              </p:cNvCxnSpPr>
              <p:nvPr userDrawn="1">
                <p:custDataLst>
                  <p:tags r:id="rId21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接连接符 43"/>
              <p:cNvCxnSpPr>
                <a:stCxn id="40" idx="1"/>
                <a:endCxn id="37" idx="6"/>
              </p:cNvCxnSpPr>
              <p:nvPr userDrawn="1">
                <p:custDataLst>
                  <p:tags r:id="rId22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接连接符 44"/>
              <p:cNvCxnSpPr>
                <a:stCxn id="40" idx="1"/>
                <a:endCxn id="38" idx="4"/>
              </p:cNvCxnSpPr>
              <p:nvPr userDrawn="1">
                <p:custDataLst>
                  <p:tags r:id="rId23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接连接符 45"/>
              <p:cNvCxnSpPr>
                <a:stCxn id="39" idx="1"/>
                <a:endCxn id="38" idx="5"/>
              </p:cNvCxnSpPr>
              <p:nvPr userDrawn="1">
                <p:custDataLst>
                  <p:tags r:id="rId24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椭圆 46"/>
              <p:cNvSpPr/>
              <p:nvPr userDrawn="1">
                <p:custDataLst>
                  <p:tags r:id="rId25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48" name="椭圆 47"/>
              <p:cNvSpPr/>
              <p:nvPr userDrawn="1">
                <p:custDataLst>
                  <p:tags r:id="rId26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</p:grpSp>
      </p:grp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单击此处编辑标题</a:t>
            </a:r>
            <a:endParaRPr lang="zh-CN" altLang="en-US" strike="noStrike" noProof="1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 marL="0" indent="0">
              <a:buNone/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buNone/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 marL="914400" indent="0">
              <a:buNone/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 marL="1371600" indent="0">
              <a:buNone/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 marL="1828800" indent="0">
              <a:buNone/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7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8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29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4822825" cy="6865938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 fontAlgn="auto"/>
            <a:endParaRPr lang="en-US" altLang="zh-CN" sz="1015" strike="noStrike" noProof="1" dirty="0">
              <a:sym typeface="+mn-ea"/>
            </a:endParaRPr>
          </a:p>
        </p:txBody>
      </p:sp>
      <p:grpSp>
        <p:nvGrpSpPr>
          <p:cNvPr id="19460" name="组合 52"/>
          <p:cNvGrpSpPr/>
          <p:nvPr userDrawn="1"/>
        </p:nvGrpSpPr>
        <p:grpSpPr>
          <a:xfrm>
            <a:off x="52388" y="-1587"/>
            <a:ext cx="12139612" cy="6842125"/>
            <a:chOff x="39242" y="-1139"/>
            <a:chExt cx="9104758" cy="5131676"/>
          </a:xfrm>
        </p:grpSpPr>
        <p:pic>
          <p:nvPicPr>
            <p:cNvPr id="19461" name="图片 9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>
            <a:blip r:embed="rId4"/>
            <a:stretch>
              <a:fillRect/>
            </a:stretch>
          </p:blipFill>
          <p:spPr>
            <a:xfrm rot="10800000">
              <a:off x="7425357" y="-1139"/>
              <a:ext cx="1718643" cy="1349830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19462" name="组合 50"/>
            <p:cNvGrpSpPr/>
            <p:nvPr userDrawn="1"/>
          </p:nvGrpSpPr>
          <p:grpSpPr>
            <a:xfrm>
              <a:off x="39242" y="4506596"/>
              <a:ext cx="1091932" cy="623941"/>
              <a:chOff x="39242" y="4506596"/>
              <a:chExt cx="1091932" cy="623941"/>
            </a:xfrm>
          </p:grpSpPr>
          <p:sp>
            <p:nvSpPr>
              <p:cNvPr id="6" name="椭圆 5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1" name="椭圆 10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2" name="椭圆 11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3" name="椭圆 12"/>
              <p:cNvSpPr/>
              <p:nvPr userDrawn="1">
                <p:custDataLst>
                  <p:tags r:id="rId8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4" name="椭圆 13"/>
              <p:cNvSpPr/>
              <p:nvPr userDrawn="1">
                <p:custDataLst>
                  <p:tags r:id="rId9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5" name="椭圆 14"/>
              <p:cNvSpPr/>
              <p:nvPr userDrawn="1">
                <p:custDataLst>
                  <p:tags r:id="rId10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cxnSp>
            <p:nvCxnSpPr>
              <p:cNvPr id="18" name="直接连接符 17"/>
              <p:cNvCxnSpPr>
                <a:stCxn id="15" idx="6"/>
                <a:endCxn id="6" idx="2"/>
              </p:cNvCxnSpPr>
              <p:nvPr userDrawn="1">
                <p:custDataLst>
                  <p:tags r:id="rId11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接连接符 24"/>
              <p:cNvCxnSpPr>
                <a:stCxn id="13" idx="1"/>
                <a:endCxn id="6" idx="6"/>
              </p:cNvCxnSpPr>
              <p:nvPr userDrawn="1">
                <p:custDataLst>
                  <p:tags r:id="rId12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接连接符 29"/>
              <p:cNvCxnSpPr>
                <a:stCxn id="13" idx="1"/>
                <a:endCxn id="11" idx="4"/>
              </p:cNvCxnSpPr>
              <p:nvPr userDrawn="1">
                <p:custDataLst>
                  <p:tags r:id="rId13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接连接符 39"/>
              <p:cNvCxnSpPr>
                <a:stCxn id="12" idx="1"/>
                <a:endCxn id="11" idx="5"/>
              </p:cNvCxnSpPr>
              <p:nvPr userDrawn="1">
                <p:custDataLst>
                  <p:tags r:id="rId14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椭圆 47"/>
              <p:cNvSpPr/>
              <p:nvPr userDrawn="1">
                <p:custDataLst>
                  <p:tags r:id="rId15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50" name="椭圆 49"/>
              <p:cNvSpPr/>
              <p:nvPr userDrawn="1">
                <p:custDataLst>
                  <p:tags r:id="rId16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</p:grpSp>
      </p:grp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583200" y="770400"/>
            <a:ext cx="3960000" cy="882000"/>
          </a:xfrm>
        </p:spPr>
        <p:txBody>
          <a:bodyPr anchor="ctr"/>
          <a:lstStyle>
            <a:lvl1pPr>
              <a:defRPr sz="4265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fontAlgn="auto"/>
            <a:r>
              <a:rPr lang="zh-CN" altLang="en-US" sz="4265" strike="noStrike" noProof="1" dirty="0"/>
              <a:t>单击编辑标题</a:t>
            </a:r>
            <a:endParaRPr lang="zh-CN" altLang="en-US" strike="noStrike" noProof="1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buNone/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914400" indent="0">
              <a:buNone/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371600" indent="0">
              <a:buNone/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marL="1828800" indent="0">
              <a:buNone/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</p:nvPr>
        </p:nvSpPr>
        <p:spPr>
          <a:xfrm>
            <a:off x="5101200" y="769939"/>
            <a:ext cx="6480000" cy="5087937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7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8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9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266382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 fontAlgn="auto"/>
            <a:endParaRPr lang="en-US" altLang="zh-CN" sz="1015" strike="noStrike" noProof="1">
              <a:sym typeface="+mn-ea"/>
            </a:endParaRPr>
          </a:p>
        </p:txBody>
      </p:sp>
      <p:grpSp>
        <p:nvGrpSpPr>
          <p:cNvPr id="20484" name="组合 12"/>
          <p:cNvGrpSpPr/>
          <p:nvPr userDrawn="1"/>
        </p:nvGrpSpPr>
        <p:grpSpPr>
          <a:xfrm>
            <a:off x="52388" y="-1587"/>
            <a:ext cx="12139612" cy="6842125"/>
            <a:chOff x="39242" y="-1139"/>
            <a:chExt cx="9104758" cy="5131676"/>
          </a:xfrm>
        </p:grpSpPr>
        <p:pic>
          <p:nvPicPr>
            <p:cNvPr id="20485" name="图片 13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>
            <a:blip r:embed="rId4"/>
            <a:stretch>
              <a:fillRect/>
            </a:stretch>
          </p:blipFill>
          <p:spPr>
            <a:xfrm rot="10800000">
              <a:off x="7425357" y="-1139"/>
              <a:ext cx="1718643" cy="1349830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20486" name="组合 14"/>
            <p:cNvGrpSpPr/>
            <p:nvPr userDrawn="1"/>
          </p:nvGrpSpPr>
          <p:grpSpPr>
            <a:xfrm>
              <a:off x="39242" y="4506596"/>
              <a:ext cx="1091932" cy="623941"/>
              <a:chOff x="39242" y="4506596"/>
              <a:chExt cx="1091932" cy="623941"/>
            </a:xfrm>
          </p:grpSpPr>
          <p:sp>
            <p:nvSpPr>
              <p:cNvPr id="16" name="椭圆 15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7" name="椭圆 16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8" name="椭圆 17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9" name="椭圆 18"/>
              <p:cNvSpPr/>
              <p:nvPr userDrawn="1">
                <p:custDataLst>
                  <p:tags r:id="rId8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20" name="椭圆 19"/>
              <p:cNvSpPr/>
              <p:nvPr userDrawn="1">
                <p:custDataLst>
                  <p:tags r:id="rId9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21" name="椭圆 20"/>
              <p:cNvSpPr/>
              <p:nvPr userDrawn="1">
                <p:custDataLst>
                  <p:tags r:id="rId10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cxnSp>
            <p:nvCxnSpPr>
              <p:cNvPr id="22" name="直接连接符 21"/>
              <p:cNvCxnSpPr>
                <a:stCxn id="21" idx="6"/>
                <a:endCxn id="16" idx="2"/>
              </p:cNvCxnSpPr>
              <p:nvPr userDrawn="1">
                <p:custDataLst>
                  <p:tags r:id="rId11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接连接符 22"/>
              <p:cNvCxnSpPr>
                <a:stCxn id="19" idx="1"/>
                <a:endCxn id="16" idx="6"/>
              </p:cNvCxnSpPr>
              <p:nvPr userDrawn="1">
                <p:custDataLst>
                  <p:tags r:id="rId12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接连接符 23"/>
              <p:cNvCxnSpPr>
                <a:stCxn id="19" idx="1"/>
                <a:endCxn id="17" idx="4"/>
              </p:cNvCxnSpPr>
              <p:nvPr userDrawn="1">
                <p:custDataLst>
                  <p:tags r:id="rId13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接连接符 24"/>
              <p:cNvCxnSpPr>
                <a:stCxn id="18" idx="1"/>
                <a:endCxn id="17" idx="5"/>
              </p:cNvCxnSpPr>
              <p:nvPr userDrawn="1">
                <p:custDataLst>
                  <p:tags r:id="rId14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椭圆 25"/>
              <p:cNvSpPr/>
              <p:nvPr userDrawn="1">
                <p:custDataLst>
                  <p:tags r:id="rId15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27" name="椭圆 26"/>
              <p:cNvSpPr/>
              <p:nvPr userDrawn="1">
                <p:custDataLst>
                  <p:tags r:id="rId16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</p:grp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7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8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9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0" y="5029200"/>
            <a:ext cx="12192000" cy="18288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 fontAlgn="auto"/>
            <a:endParaRPr lang="en-US" altLang="zh-CN" sz="1015" strike="noStrike" noProof="1">
              <a:sym typeface="+mn-ea"/>
            </a:endParaRPr>
          </a:p>
        </p:txBody>
      </p:sp>
      <p:grpSp>
        <p:nvGrpSpPr>
          <p:cNvPr id="21508" name="组合 10"/>
          <p:cNvGrpSpPr/>
          <p:nvPr userDrawn="1"/>
        </p:nvGrpSpPr>
        <p:grpSpPr>
          <a:xfrm>
            <a:off x="52388" y="-1587"/>
            <a:ext cx="12139612" cy="6842125"/>
            <a:chOff x="39242" y="-1139"/>
            <a:chExt cx="9104758" cy="5131676"/>
          </a:xfrm>
        </p:grpSpPr>
        <p:pic>
          <p:nvPicPr>
            <p:cNvPr id="21509" name="图片 11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>
            <a:blip r:embed="rId4"/>
            <a:stretch>
              <a:fillRect/>
            </a:stretch>
          </p:blipFill>
          <p:spPr>
            <a:xfrm rot="10800000">
              <a:off x="7425357" y="-1139"/>
              <a:ext cx="1718643" cy="1349830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21510" name="组合 12"/>
            <p:cNvGrpSpPr/>
            <p:nvPr userDrawn="1"/>
          </p:nvGrpSpPr>
          <p:grpSpPr>
            <a:xfrm>
              <a:off x="39242" y="4506596"/>
              <a:ext cx="1091932" cy="623941"/>
              <a:chOff x="39242" y="4506596"/>
              <a:chExt cx="1091932" cy="623941"/>
            </a:xfrm>
          </p:grpSpPr>
          <p:sp>
            <p:nvSpPr>
              <p:cNvPr id="14" name="椭圆 13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5" name="椭圆 14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6" name="椭圆 15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7" name="椭圆 16"/>
              <p:cNvSpPr/>
              <p:nvPr userDrawn="1">
                <p:custDataLst>
                  <p:tags r:id="rId8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8" name="椭圆 17"/>
              <p:cNvSpPr/>
              <p:nvPr userDrawn="1">
                <p:custDataLst>
                  <p:tags r:id="rId9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9" name="椭圆 18"/>
              <p:cNvSpPr/>
              <p:nvPr userDrawn="1">
                <p:custDataLst>
                  <p:tags r:id="rId10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cxnSp>
            <p:nvCxnSpPr>
              <p:cNvPr id="20" name="直接连接符 19"/>
              <p:cNvCxnSpPr>
                <a:stCxn id="19" idx="6"/>
                <a:endCxn id="14" idx="2"/>
              </p:cNvCxnSpPr>
              <p:nvPr userDrawn="1">
                <p:custDataLst>
                  <p:tags r:id="rId11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接连接符 20"/>
              <p:cNvCxnSpPr>
                <a:stCxn id="17" idx="1"/>
                <a:endCxn id="14" idx="6"/>
              </p:cNvCxnSpPr>
              <p:nvPr userDrawn="1">
                <p:custDataLst>
                  <p:tags r:id="rId12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接连接符 21"/>
              <p:cNvCxnSpPr>
                <a:stCxn id="17" idx="1"/>
                <a:endCxn id="15" idx="4"/>
              </p:cNvCxnSpPr>
              <p:nvPr userDrawn="1">
                <p:custDataLst>
                  <p:tags r:id="rId13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接连接符 22"/>
              <p:cNvCxnSpPr>
                <a:stCxn id="16" idx="1"/>
                <a:endCxn id="15" idx="5"/>
              </p:cNvCxnSpPr>
              <p:nvPr userDrawn="1">
                <p:custDataLst>
                  <p:tags r:id="rId14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椭圆 23"/>
              <p:cNvSpPr/>
              <p:nvPr userDrawn="1">
                <p:custDataLst>
                  <p:tags r:id="rId15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25" name="椭圆 24"/>
              <p:cNvSpPr/>
              <p:nvPr userDrawn="1">
                <p:custDataLst>
                  <p:tags r:id="rId16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</p:grp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4800" y="669600"/>
            <a:ext cx="10976400" cy="565200"/>
          </a:xfrm>
        </p:spPr>
        <p:txBody>
          <a:bodyPr anchor="ctr"/>
          <a:lstStyle>
            <a:lvl1pPr algn="ctr">
              <a:defRPr sz="32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7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8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9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 fontAlgn="auto"/>
            <a:endParaRPr lang="en-US" altLang="zh-CN" sz="1015" strike="noStrike" noProof="1">
              <a:solidFill>
                <a:schemeClr val="accent1"/>
              </a:solidFill>
              <a:sym typeface="+mn-ea"/>
            </a:endParaRPr>
          </a:p>
        </p:txBody>
      </p:sp>
      <p:grpSp>
        <p:nvGrpSpPr>
          <p:cNvPr id="22532" name="组合 69"/>
          <p:cNvGrpSpPr/>
          <p:nvPr userDrawn="1"/>
        </p:nvGrpSpPr>
        <p:grpSpPr>
          <a:xfrm>
            <a:off x="52388" y="-1587"/>
            <a:ext cx="12139612" cy="6842125"/>
            <a:chOff x="39242" y="-1139"/>
            <a:chExt cx="9104758" cy="5131676"/>
          </a:xfrm>
        </p:grpSpPr>
        <p:pic>
          <p:nvPicPr>
            <p:cNvPr id="22533" name="图片 70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>
            <a:blip r:embed="rId4"/>
            <a:stretch>
              <a:fillRect/>
            </a:stretch>
          </p:blipFill>
          <p:spPr>
            <a:xfrm rot="10800000">
              <a:off x="7425357" y="-1139"/>
              <a:ext cx="1718643" cy="1349830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22534" name="组合 71"/>
            <p:cNvGrpSpPr/>
            <p:nvPr userDrawn="1"/>
          </p:nvGrpSpPr>
          <p:grpSpPr>
            <a:xfrm>
              <a:off x="39242" y="4506596"/>
              <a:ext cx="1091932" cy="623941"/>
              <a:chOff x="39242" y="4506596"/>
              <a:chExt cx="1091932" cy="623941"/>
            </a:xfrm>
          </p:grpSpPr>
          <p:sp>
            <p:nvSpPr>
              <p:cNvPr id="73" name="椭圆 72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74" name="椭圆 73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75" name="椭圆 74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76" name="椭圆 75"/>
              <p:cNvSpPr/>
              <p:nvPr userDrawn="1">
                <p:custDataLst>
                  <p:tags r:id="rId8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77" name="椭圆 76"/>
              <p:cNvSpPr/>
              <p:nvPr userDrawn="1">
                <p:custDataLst>
                  <p:tags r:id="rId9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78" name="椭圆 77"/>
              <p:cNvSpPr/>
              <p:nvPr userDrawn="1">
                <p:custDataLst>
                  <p:tags r:id="rId10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cxnSp>
            <p:nvCxnSpPr>
              <p:cNvPr id="79" name="直接连接符 78"/>
              <p:cNvCxnSpPr>
                <a:stCxn id="78" idx="6"/>
                <a:endCxn id="73" idx="2"/>
              </p:cNvCxnSpPr>
              <p:nvPr userDrawn="1">
                <p:custDataLst>
                  <p:tags r:id="rId11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直接连接符 79"/>
              <p:cNvCxnSpPr>
                <a:stCxn id="76" idx="1"/>
                <a:endCxn id="73" idx="6"/>
              </p:cNvCxnSpPr>
              <p:nvPr userDrawn="1">
                <p:custDataLst>
                  <p:tags r:id="rId12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直接连接符 80"/>
              <p:cNvCxnSpPr>
                <a:stCxn id="76" idx="1"/>
                <a:endCxn id="74" idx="4"/>
              </p:cNvCxnSpPr>
              <p:nvPr userDrawn="1">
                <p:custDataLst>
                  <p:tags r:id="rId13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直接连接符 81"/>
              <p:cNvCxnSpPr>
                <a:stCxn id="75" idx="1"/>
                <a:endCxn id="74" idx="5"/>
              </p:cNvCxnSpPr>
              <p:nvPr userDrawn="1">
                <p:custDataLst>
                  <p:tags r:id="rId14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3" name="椭圆 82"/>
              <p:cNvSpPr/>
              <p:nvPr userDrawn="1">
                <p:custDataLst>
                  <p:tags r:id="rId15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84" name="椭圆 83"/>
              <p:cNvSpPr/>
              <p:nvPr userDrawn="1">
                <p:custDataLst>
                  <p:tags r:id="rId16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</p:grp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9600" y="237600"/>
            <a:ext cx="11037600" cy="441964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579600" y="1663200"/>
            <a:ext cx="5342400" cy="2894400"/>
          </a:xfrm>
        </p:spPr>
        <p:txBody>
          <a:bodyPr>
            <a:normAutofit/>
          </a:bodyPr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</p:nvPr>
        </p:nvSpPr>
        <p:spPr>
          <a:xfrm>
            <a:off x="6242400" y="1663200"/>
            <a:ext cx="5367600" cy="2894400"/>
          </a:xfrm>
        </p:spPr>
        <p:txBody>
          <a:bodyPr>
            <a:normAutofit/>
          </a:bodyPr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</p:nvPr>
        </p:nvSpPr>
        <p:spPr>
          <a:xfrm>
            <a:off x="572400" y="4816800"/>
            <a:ext cx="5342400" cy="781200"/>
          </a:xfrm>
        </p:spPr>
        <p:txBody>
          <a:bodyPr>
            <a:normAutofit/>
          </a:bodyPr>
          <a:lstStyle>
            <a:lvl1pPr marL="0" indent="0">
              <a:buNone/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</p:nvPr>
        </p:nvSpPr>
        <p:spPr>
          <a:xfrm>
            <a:off x="6253200" y="4813200"/>
            <a:ext cx="5367600" cy="781200"/>
          </a:xfrm>
        </p:spPr>
        <p:txBody>
          <a:bodyPr>
            <a:normAutofit/>
          </a:bodyPr>
          <a:lstStyle>
            <a:lvl1pPr marL="0" indent="0">
              <a:buNone/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7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8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9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5" name="组合 5"/>
          <p:cNvGrpSpPr/>
          <p:nvPr userDrawn="1"/>
        </p:nvGrpSpPr>
        <p:grpSpPr>
          <a:xfrm>
            <a:off x="0" y="0"/>
            <a:ext cx="12192000" cy="6858000"/>
            <a:chOff x="-2" y="0"/>
            <a:chExt cx="9144001" cy="5143501"/>
          </a:xfrm>
        </p:grpSpPr>
        <p:pic>
          <p:nvPicPr>
            <p:cNvPr id="23556" name="图片 10"/>
            <p:cNvPicPr>
              <a:picLocks noChangeAspect="1"/>
            </p:cNvPicPr>
            <p:nvPr userDrawn="1">
              <p:custDataLst>
                <p:tags r:id="rId2"/>
              </p:custDataLst>
            </p:nvPr>
          </p:nvPicPr>
          <p:blipFill>
            <a:blip r:embed="rId3"/>
            <a:stretch>
              <a:fillRect/>
            </a:stretch>
          </p:blipFill>
          <p:spPr>
            <a:xfrm rot="5400000">
              <a:off x="-1128797" y="1128766"/>
              <a:ext cx="5143500" cy="2885905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3557" name="图片 11"/>
            <p:cNvPicPr>
              <a:picLocks noChangeAspect="1"/>
            </p:cNvPicPr>
            <p:nvPr userDrawn="1">
              <p:custDataLst>
                <p:tags r:id="rId4"/>
              </p:custDataLst>
            </p:nvPr>
          </p:nvPicPr>
          <p:blipFill>
            <a:blip r:embed="rId3"/>
            <a:stretch>
              <a:fillRect/>
            </a:stretch>
          </p:blipFill>
          <p:spPr>
            <a:xfrm rot="-5400000">
              <a:off x="5129265" y="1128765"/>
              <a:ext cx="5143500" cy="2885905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0" name="矩形 9"/>
          <p:cNvSpPr/>
          <p:nvPr userDrawn="1">
            <p:custDataLst>
              <p:tags r:id="rId5"/>
            </p:custDataLst>
          </p:nvPr>
        </p:nvSpPr>
        <p:spPr>
          <a:xfrm>
            <a:off x="0" y="958850"/>
            <a:ext cx="12192000" cy="4940300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 fontAlgn="auto"/>
            <a:endParaRPr lang="en-US" altLang="zh-CN" sz="1015" strike="noStrike" noProof="1">
              <a:sym typeface="+mn-ea"/>
            </a:endParaRPr>
          </a:p>
        </p:txBody>
      </p:sp>
      <p:grpSp>
        <p:nvGrpSpPr>
          <p:cNvPr id="23559" name="组合 51"/>
          <p:cNvGrpSpPr/>
          <p:nvPr userDrawn="1"/>
        </p:nvGrpSpPr>
        <p:grpSpPr>
          <a:xfrm>
            <a:off x="200025" y="204788"/>
            <a:ext cx="11791950" cy="6448425"/>
            <a:chOff x="149502" y="75423"/>
            <a:chExt cx="8844994" cy="4836979"/>
          </a:xfrm>
        </p:grpSpPr>
        <p:grpSp>
          <p:nvGrpSpPr>
            <p:cNvPr id="23560" name="组合 12"/>
            <p:cNvGrpSpPr/>
            <p:nvPr userDrawn="1"/>
          </p:nvGrpSpPr>
          <p:grpSpPr>
            <a:xfrm>
              <a:off x="149502" y="2741425"/>
              <a:ext cx="3799333" cy="2170977"/>
              <a:chOff x="39242" y="4506596"/>
              <a:chExt cx="1091932" cy="623941"/>
            </a:xfrm>
          </p:grpSpPr>
          <p:sp>
            <p:nvSpPr>
              <p:cNvPr id="14" name="椭圆 13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5" name="椭圆 14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6" name="椭圆 15"/>
              <p:cNvSpPr/>
              <p:nvPr userDrawn="1">
                <p:custDataLst>
                  <p:tags r:id="rId8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7" name="椭圆 16"/>
              <p:cNvSpPr/>
              <p:nvPr userDrawn="1">
                <p:custDataLst>
                  <p:tags r:id="rId9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8" name="椭圆 17"/>
              <p:cNvSpPr/>
              <p:nvPr userDrawn="1">
                <p:custDataLst>
                  <p:tags r:id="rId10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9" name="椭圆 18"/>
              <p:cNvSpPr/>
              <p:nvPr userDrawn="1">
                <p:custDataLst>
                  <p:tags r:id="rId11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cxnSp>
            <p:nvCxnSpPr>
              <p:cNvPr id="20" name="直接连接符 19"/>
              <p:cNvCxnSpPr>
                <a:stCxn id="19" idx="6"/>
                <a:endCxn id="14" idx="2"/>
              </p:cNvCxnSpPr>
              <p:nvPr userDrawn="1">
                <p:custDataLst>
                  <p:tags r:id="rId12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接连接符 20"/>
              <p:cNvCxnSpPr>
                <a:stCxn id="17" idx="1"/>
                <a:endCxn id="14" idx="6"/>
              </p:cNvCxnSpPr>
              <p:nvPr userDrawn="1">
                <p:custDataLst>
                  <p:tags r:id="rId13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接连接符 21"/>
              <p:cNvCxnSpPr>
                <a:stCxn id="17" idx="1"/>
                <a:endCxn id="15" idx="4"/>
              </p:cNvCxnSpPr>
              <p:nvPr userDrawn="1">
                <p:custDataLst>
                  <p:tags r:id="rId14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接连接符 22"/>
              <p:cNvCxnSpPr>
                <a:stCxn id="16" idx="1"/>
                <a:endCxn id="15" idx="5"/>
              </p:cNvCxnSpPr>
              <p:nvPr userDrawn="1">
                <p:custDataLst>
                  <p:tags r:id="rId15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椭圆 23"/>
              <p:cNvSpPr/>
              <p:nvPr userDrawn="1">
                <p:custDataLst>
                  <p:tags r:id="rId16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25" name="椭圆 24"/>
              <p:cNvSpPr/>
              <p:nvPr userDrawn="1">
                <p:custDataLst>
                  <p:tags r:id="rId17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</p:grpSp>
        <p:grpSp>
          <p:nvGrpSpPr>
            <p:cNvPr id="23573" name="组合 38"/>
            <p:cNvGrpSpPr/>
            <p:nvPr userDrawn="1"/>
          </p:nvGrpSpPr>
          <p:grpSpPr>
            <a:xfrm rot="10800000">
              <a:off x="5195163" y="75423"/>
              <a:ext cx="3799333" cy="2170977"/>
              <a:chOff x="39242" y="4506596"/>
              <a:chExt cx="1091932" cy="623941"/>
            </a:xfrm>
          </p:grpSpPr>
          <p:sp>
            <p:nvSpPr>
              <p:cNvPr id="40" name="椭圆 39"/>
              <p:cNvSpPr/>
              <p:nvPr userDrawn="1">
                <p:custDataLst>
                  <p:tags r:id="rId18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41" name="椭圆 40"/>
              <p:cNvSpPr/>
              <p:nvPr userDrawn="1">
                <p:custDataLst>
                  <p:tags r:id="rId19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42" name="椭圆 41"/>
              <p:cNvSpPr/>
              <p:nvPr userDrawn="1">
                <p:custDataLst>
                  <p:tags r:id="rId20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43" name="椭圆 42"/>
              <p:cNvSpPr/>
              <p:nvPr userDrawn="1">
                <p:custDataLst>
                  <p:tags r:id="rId21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44" name="椭圆 43"/>
              <p:cNvSpPr/>
              <p:nvPr userDrawn="1">
                <p:custDataLst>
                  <p:tags r:id="rId22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45" name="椭圆 44"/>
              <p:cNvSpPr/>
              <p:nvPr userDrawn="1">
                <p:custDataLst>
                  <p:tags r:id="rId23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cxnSp>
            <p:nvCxnSpPr>
              <p:cNvPr id="46" name="直接连接符 45"/>
              <p:cNvCxnSpPr>
                <a:stCxn id="45" idx="6"/>
                <a:endCxn id="40" idx="2"/>
              </p:cNvCxnSpPr>
              <p:nvPr userDrawn="1">
                <p:custDataLst>
                  <p:tags r:id="rId24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直接连接符 46"/>
              <p:cNvCxnSpPr>
                <a:stCxn id="43" idx="1"/>
                <a:endCxn id="40" idx="6"/>
              </p:cNvCxnSpPr>
              <p:nvPr userDrawn="1">
                <p:custDataLst>
                  <p:tags r:id="rId25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直接连接符 47"/>
              <p:cNvCxnSpPr>
                <a:stCxn id="43" idx="1"/>
                <a:endCxn id="41" idx="4"/>
              </p:cNvCxnSpPr>
              <p:nvPr userDrawn="1">
                <p:custDataLst>
                  <p:tags r:id="rId26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直接连接符 48"/>
              <p:cNvCxnSpPr>
                <a:stCxn id="42" idx="1"/>
                <a:endCxn id="41" idx="5"/>
              </p:cNvCxnSpPr>
              <p:nvPr userDrawn="1">
                <p:custDataLst>
                  <p:tags r:id="rId27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椭圆 49"/>
              <p:cNvSpPr/>
              <p:nvPr userDrawn="1">
                <p:custDataLst>
                  <p:tags r:id="rId28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51" name="椭圆 50"/>
              <p:cNvSpPr/>
              <p:nvPr userDrawn="1">
                <p:custDataLst>
                  <p:tags r:id="rId29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</p:grpSp>
      </p:grp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1522800" y="1339200"/>
            <a:ext cx="9144000" cy="2386800"/>
          </a:xfrm>
        </p:spPr>
        <p:txBody>
          <a:bodyPr anchor="b">
            <a:normAutofit/>
          </a:bodyPr>
          <a:lstStyle>
            <a:lvl1pPr algn="ctr">
              <a:defRPr sz="60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单击此处编辑标题</a:t>
            </a:r>
            <a:endParaRPr lang="zh-CN" altLang="en-US" strike="noStrike" noProof="1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1522413" y="3862800"/>
            <a:ext cx="9144000" cy="1656000"/>
          </a:xfrm>
        </p:spPr>
        <p:txBody>
          <a:bodyPr>
            <a:normAutofit/>
          </a:bodyPr>
          <a:lstStyle>
            <a:lvl1pPr marL="0" indent="0" algn="ctr">
              <a:buNone/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0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1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2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fontAlgn="auto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5" Type="http://schemas.openxmlformats.org/officeDocument/2006/relationships/theme" Target="../theme/theme2.xml"/><Relationship Id="rId24" Type="http://schemas.openxmlformats.org/officeDocument/2006/relationships/tags" Target="../tags/tag289.xml"/><Relationship Id="rId23" Type="http://schemas.openxmlformats.org/officeDocument/2006/relationships/tags" Target="../tags/tag288.xml"/><Relationship Id="rId22" Type="http://schemas.openxmlformats.org/officeDocument/2006/relationships/tags" Target="../tags/tag287.xml"/><Relationship Id="rId21" Type="http://schemas.openxmlformats.org/officeDocument/2006/relationships/tags" Target="../tags/tag286.xml"/><Relationship Id="rId20" Type="http://schemas.openxmlformats.org/officeDocument/2006/relationships/tags" Target="../tags/tag285.xml"/><Relationship Id="rId2" Type="http://schemas.openxmlformats.org/officeDocument/2006/relationships/slideLayout" Target="../slideLayouts/slideLayout13.xml"/><Relationship Id="rId19" Type="http://schemas.openxmlformats.org/officeDocument/2006/relationships/tags" Target="../tags/tag284.xml"/><Relationship Id="rId18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 anchorCtr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228600"/>
            <a:r>
              <a:rPr lang="zh-CN" altLang="en-US"/>
              <a:t>第二级</a:t>
            </a:r>
            <a:endParaRPr lang="zh-CN" altLang="en-US"/>
          </a:p>
          <a:p>
            <a:pPr lvl="2" indent="-228600"/>
            <a:r>
              <a:rPr lang="zh-CN" altLang="en-US"/>
              <a:t>第三级</a:t>
            </a:r>
            <a:endParaRPr lang="zh-CN" altLang="en-US"/>
          </a:p>
          <a:p>
            <a:pPr lvl="3" indent="-228600"/>
            <a:r>
              <a:rPr lang="zh-CN" altLang="en-US"/>
              <a:t>第四级</a:t>
            </a:r>
            <a:endParaRPr lang="zh-CN" altLang="en-US"/>
          </a:p>
          <a:p>
            <a:pPr lvl="4" indent="-22860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925" y="442913"/>
            <a:ext cx="10852150" cy="442912"/>
          </a:xfrm>
          <a:prstGeom prst="rect">
            <a:avLst/>
          </a:prstGeom>
          <a:noFill/>
          <a:ln w="9525">
            <a:noFill/>
          </a:ln>
        </p:spPr>
        <p:txBody>
          <a:bodyPr vert="horz" lIns="101600" tIns="38100" rIns="76200" bIns="38100" anchor="t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2051" name="文本占位符 2"/>
          <p:cNvSpPr>
            <a:spLocks noGrp="1"/>
          </p:cNvSpPr>
          <p:nvPr>
            <p:ph type="body"/>
            <p:custDataLst>
              <p:tags r:id="rId20"/>
            </p:custDataLst>
          </p:nvPr>
        </p:nvSpPr>
        <p:spPr>
          <a:xfrm>
            <a:off x="669925" y="952500"/>
            <a:ext cx="10852150" cy="5389563"/>
          </a:xfrm>
          <a:prstGeom prst="rect">
            <a:avLst/>
          </a:prstGeom>
          <a:noFill/>
          <a:ln w="9525">
            <a:noFill/>
          </a:ln>
        </p:spPr>
        <p:txBody>
          <a:bodyPr vert="horz" lIns="101600" tIns="0" rIns="82550" bIns="0"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28600"/>
            <a:r>
              <a:rPr lang="zh-CN" altLang="en-US" dirty="0"/>
              <a:t>第二级</a:t>
            </a:r>
            <a:endParaRPr lang="zh-CN" altLang="en-US" dirty="0"/>
          </a:p>
          <a:p>
            <a:pPr lvl="2" indent="-228600"/>
            <a:r>
              <a:rPr lang="zh-CN" altLang="en-US" dirty="0"/>
              <a:t>第三级</a:t>
            </a:r>
            <a:endParaRPr lang="zh-CN" altLang="en-US" dirty="0"/>
          </a:p>
          <a:p>
            <a:pPr lvl="3" indent="-228600"/>
            <a:r>
              <a:rPr lang="zh-CN" altLang="en-US" dirty="0"/>
              <a:t>第四级</a:t>
            </a:r>
            <a:endParaRPr lang="zh-CN" altLang="en-US" dirty="0"/>
          </a:p>
          <a:p>
            <a:pPr lvl="4" indent="-22860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lnSpc>
                <a:spcPct val="120000"/>
              </a:lnSpc>
              <a:defRPr sz="1200">
                <a:solidFill>
                  <a:schemeClr val="tx1">
                    <a:tint val="75000"/>
                  </a:schemeClr>
                </a:solidFill>
                <a:ea typeface="微软雅黑" panose="020B0503020204020204" charset="-122"/>
              </a:defRPr>
            </a:lvl1pPr>
          </a:lstStyle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lnSpc>
                <a:spcPct val="120000"/>
              </a:lnSpc>
              <a:defRPr sz="1200">
                <a:solidFill>
                  <a:schemeClr val="tx1">
                    <a:tint val="75000"/>
                  </a:schemeClr>
                </a:solidFill>
                <a:ea typeface="微软雅黑" panose="020B0503020204020204" charset="-122"/>
              </a:defRPr>
            </a:lvl1pPr>
          </a:lstStyle>
          <a:p>
            <a:pPr fontAlgn="auto"/>
            <a:endParaRPr lang="zh-CN" altLang="en-US" strike="noStrike" noProof="1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lnSpc>
                <a:spcPct val="120000"/>
              </a:lnSpc>
              <a:defRPr sz="1200">
                <a:solidFill>
                  <a:schemeClr val="tx1">
                    <a:tint val="75000"/>
                  </a:schemeClr>
                </a:solidFill>
                <a:ea typeface="微软雅黑" panose="020B0503020204020204" charset="-122"/>
              </a:defRPr>
            </a:lvl1pPr>
          </a:lstStyle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 dirty="0"/>
          </a:p>
        </p:txBody>
      </p:sp>
      <p:sp>
        <p:nvSpPr>
          <p:cNvPr id="7" name="KSO_TEMPLATE" hidden="1"/>
          <p:cNvSpPr/>
          <p:nvPr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z="1350" strike="noStrike" noProof="1">
              <a:ea typeface="微软雅黑" panose="020B0503020204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hf sldNum="0" hdr="0" ftr="0" dt="0"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750"/>
        </a:spcAft>
        <a:buFont typeface="Arial" panose="020B0604020202020204" pitchFamily="34" charset="0"/>
        <a:buChar char="•"/>
        <a:defRPr sz="1600" u="none" strike="noStrike" kern="1200" cap="none" spc="113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75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13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750"/>
        </a:spcAft>
        <a:buFont typeface="Arial" panose="020B0604020202020204" pitchFamily="34" charset="0"/>
        <a:buChar char="•"/>
        <a:defRPr sz="1600" u="none" strike="noStrike" kern="1200" cap="none" spc="113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750"/>
        </a:spcAft>
        <a:buFont typeface="Arial" panose="020B0604020202020204" pitchFamily="34" charset="0"/>
        <a:buChar char="•"/>
        <a:defRPr sz="1600" u="none" strike="noStrike" kern="1200" cap="none" spc="113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750"/>
        </a:spcAft>
        <a:buFont typeface="Arial" panose="020B0604020202020204" pitchFamily="34" charset="0"/>
        <a:buChar char="•"/>
        <a:defRPr sz="1600" u="none" strike="noStrike" kern="1200" cap="none" spc="113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92.xml"/><Relationship Id="rId3" Type="http://schemas.openxmlformats.org/officeDocument/2006/relationships/image" Target="../media/image5.png"/><Relationship Id="rId2" Type="http://schemas.openxmlformats.org/officeDocument/2006/relationships/tags" Target="../tags/tag291.xml"/><Relationship Id="rId1" Type="http://schemas.openxmlformats.org/officeDocument/2006/relationships/tags" Target="../tags/tag290.xml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2.xml"/><Relationship Id="rId4" Type="http://schemas.openxmlformats.org/officeDocument/2006/relationships/themeOverride" Target="../theme/themeOverride1.xml"/><Relationship Id="rId3" Type="http://schemas.openxmlformats.org/officeDocument/2006/relationships/tags" Target="../tags/tag317.xml"/><Relationship Id="rId2" Type="http://schemas.openxmlformats.org/officeDocument/2006/relationships/image" Target="../media/image5.png"/><Relationship Id="rId1" Type="http://schemas.openxmlformats.org/officeDocument/2006/relationships/tags" Target="../tags/tag316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301.xml"/><Relationship Id="rId8" Type="http://schemas.openxmlformats.org/officeDocument/2006/relationships/tags" Target="../tags/tag300.xml"/><Relationship Id="rId7" Type="http://schemas.openxmlformats.org/officeDocument/2006/relationships/tags" Target="../tags/tag299.xml"/><Relationship Id="rId6" Type="http://schemas.openxmlformats.org/officeDocument/2006/relationships/tags" Target="../tags/tag298.xml"/><Relationship Id="rId5" Type="http://schemas.openxmlformats.org/officeDocument/2006/relationships/tags" Target="../tags/tag297.xml"/><Relationship Id="rId4" Type="http://schemas.openxmlformats.org/officeDocument/2006/relationships/tags" Target="../tags/tag296.xml"/><Relationship Id="rId3" Type="http://schemas.openxmlformats.org/officeDocument/2006/relationships/tags" Target="../tags/tag295.xml"/><Relationship Id="rId22" Type="http://schemas.openxmlformats.org/officeDocument/2006/relationships/slideLayout" Target="../slideLayouts/slideLayout17.xml"/><Relationship Id="rId21" Type="http://schemas.openxmlformats.org/officeDocument/2006/relationships/tags" Target="../tags/tag313.xml"/><Relationship Id="rId20" Type="http://schemas.openxmlformats.org/officeDocument/2006/relationships/tags" Target="../tags/tag312.xml"/><Relationship Id="rId2" Type="http://schemas.openxmlformats.org/officeDocument/2006/relationships/tags" Target="../tags/tag294.xml"/><Relationship Id="rId19" Type="http://schemas.openxmlformats.org/officeDocument/2006/relationships/tags" Target="../tags/tag311.xml"/><Relationship Id="rId18" Type="http://schemas.openxmlformats.org/officeDocument/2006/relationships/tags" Target="../tags/tag310.xml"/><Relationship Id="rId17" Type="http://schemas.openxmlformats.org/officeDocument/2006/relationships/tags" Target="../tags/tag309.xml"/><Relationship Id="rId16" Type="http://schemas.openxmlformats.org/officeDocument/2006/relationships/tags" Target="../tags/tag308.xml"/><Relationship Id="rId15" Type="http://schemas.openxmlformats.org/officeDocument/2006/relationships/tags" Target="../tags/tag307.xml"/><Relationship Id="rId14" Type="http://schemas.openxmlformats.org/officeDocument/2006/relationships/tags" Target="../tags/tag306.xml"/><Relationship Id="rId13" Type="http://schemas.openxmlformats.org/officeDocument/2006/relationships/tags" Target="../tags/tag305.xml"/><Relationship Id="rId12" Type="http://schemas.openxmlformats.org/officeDocument/2006/relationships/tags" Target="../tags/tag304.xml"/><Relationship Id="rId11" Type="http://schemas.openxmlformats.org/officeDocument/2006/relationships/tags" Target="../tags/tag303.xml"/><Relationship Id="rId10" Type="http://schemas.openxmlformats.org/officeDocument/2006/relationships/tags" Target="../tags/tag302.xml"/><Relationship Id="rId1" Type="http://schemas.openxmlformats.org/officeDocument/2006/relationships/tags" Target="../tags/tag29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1" Type="http://schemas.openxmlformats.org/officeDocument/2006/relationships/tags" Target="../tags/tag3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1" Type="http://schemas.openxmlformats.org/officeDocument/2006/relationships/tags" Target="../tags/tag3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/>
          <p:cNvSpPr/>
          <p:nvPr>
            <p:custDataLst>
              <p:tags r:id="rId1"/>
            </p:custDataLst>
          </p:nvPr>
        </p:nvSpPr>
        <p:spPr>
          <a:xfrm>
            <a:off x="7313613" y="3257550"/>
            <a:ext cx="933450" cy="360363"/>
          </a:xfrm>
          <a:prstGeom prst="rect">
            <a:avLst/>
          </a:prstGeom>
          <a:solidFill>
            <a:srgbClr val="DD9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dist" fontAlgn="auto"/>
            <a:r>
              <a:rPr lang="en-US" altLang="zh-CN" sz="1800" strike="noStrike" noProof="1" dirty="0">
                <a:latin typeface="汉仪旗黑-85S" panose="00020600040101010101" pitchFamily="18" charset="-122"/>
                <a:ea typeface="汉仪旗黑-85S" panose="00020600040101010101" pitchFamily="18" charset="-122"/>
                <a:cs typeface="Arial" panose="020B0604020202020204" pitchFamily="34" charset="0"/>
              </a:rPr>
              <a:t>2021</a:t>
            </a:r>
            <a:endParaRPr lang="en-US" altLang="zh-CN" sz="1800" strike="noStrike" noProof="1" dirty="0">
              <a:latin typeface="汉仪旗黑-85S" panose="00020600040101010101" pitchFamily="18" charset="-122"/>
              <a:ea typeface="汉仪旗黑-85S" panose="00020600040101010101" pitchFamily="18" charset="-122"/>
              <a:cs typeface="Arial" panose="020B0604020202020204" pitchFamily="34" charset="0"/>
            </a:endParaRPr>
          </a:p>
        </p:txBody>
      </p:sp>
      <p:sp>
        <p:nvSpPr>
          <p:cNvPr id="23554" name="标题 9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868363" y="3617913"/>
            <a:ext cx="7508875" cy="871538"/>
          </a:xfrm>
        </p:spPr>
        <p:txBody>
          <a:bodyPr vert="horz" lIns="90000" tIns="46800" rIns="90000" bIns="46800" anchor="t" anchorCtr="0">
            <a:normAutofit/>
          </a:bodyPr>
          <a:p>
            <a:pPr marL="0" marR="0" indent="0" algn="di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3600" b="1" i="0" u="none" strike="noStrike" kern="1200" cap="none" spc="150" normalizeH="0" baseline="0" noProof="1">
                <a:solidFill>
                  <a:srgbClr val="2B395C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微软雅黑" panose="020B0503020204020204" charset="-122"/>
              </a:rPr>
              <a:t>XXXXXXXXXXX</a:t>
            </a:r>
            <a:r>
              <a:rPr kumimoji="0" lang="zh-CN" altLang="en-US" sz="3600" b="1" i="0" u="none" strike="noStrike" kern="1200" cap="none" spc="150" normalizeH="0" baseline="0" noProof="1">
                <a:solidFill>
                  <a:srgbClr val="2B395C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微软雅黑" panose="020B0503020204020204" charset="-122"/>
              </a:rPr>
              <a:t>实施意见</a:t>
            </a:r>
            <a:endParaRPr kumimoji="0" lang="zh-CN" altLang="en-US" sz="3600" b="0" i="0" u="none" strike="noStrike" kern="1200" cap="none" spc="150" normalizeH="0" baseline="0" noProof="1">
              <a:solidFill>
                <a:srgbClr val="2B395C"/>
              </a:solidFill>
              <a:uFillTx/>
              <a:latin typeface="微软雅黑" panose="020B0503020204020204" charset="-122"/>
              <a:ea typeface="微软雅黑" panose="020B0503020204020204" charset="-122"/>
              <a:cs typeface="+mj-cs"/>
              <a:sym typeface="微软雅黑" panose="020B0503020204020204" charset="-122"/>
            </a:endParaRPr>
          </a:p>
        </p:txBody>
      </p:sp>
      <p:pic>
        <p:nvPicPr>
          <p:cNvPr id="26627" name="图片 2" descr="校标（小）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363" y="2582863"/>
            <a:ext cx="4811712" cy="10350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6628" name="文本框 3"/>
          <p:cNvSpPr txBox="1"/>
          <p:nvPr/>
        </p:nvSpPr>
        <p:spPr>
          <a:xfrm>
            <a:off x="817563" y="4257675"/>
            <a:ext cx="7642225" cy="2914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ctr"/>
            <a:r>
              <a:rPr lang="zh-CN" altLang="en-US" sz="1300">
                <a:solidFill>
                  <a:srgbClr val="2B395C"/>
                </a:solidFill>
                <a:latin typeface="Perpetua Titling MT" panose="02020502060505020804" charset="0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1300">
                <a:solidFill>
                  <a:srgbClr val="2B395C"/>
                </a:solidFill>
                <a:latin typeface="Perpetua Titling MT" panose="02020502060505020804" charset="0"/>
                <a:ea typeface="微软雅黑" panose="020B0503020204020204" charset="-122"/>
                <a:sym typeface="微软雅黑" panose="020B0503020204020204" charset="-122"/>
              </a:rPr>
              <a:t>XXXXX  XXXXXXX  XXXXXX  XXXXX  XXXXXXX  XXXXXXX  XXXXXXX  XXX(</a:t>
            </a:r>
            <a:r>
              <a:rPr lang="zh-CN" altLang="zh-CN" sz="1300">
                <a:solidFill>
                  <a:srgbClr val="2B395C"/>
                </a:solidFill>
                <a:latin typeface="Perpetua Titling MT" panose="02020502060505020804" charset="0"/>
                <a:ea typeface="微软雅黑" panose="020B0503020204020204" charset="-122"/>
                <a:sym typeface="微软雅黑" panose="020B0503020204020204" charset="-122"/>
              </a:rPr>
              <a:t>英文标题）</a:t>
            </a:r>
            <a:endParaRPr lang="zh-CN" altLang="zh-CN" sz="1300">
              <a:solidFill>
                <a:srgbClr val="2B395C"/>
              </a:solidFill>
              <a:latin typeface="Perpetua Titling MT" panose="02020502060505020804" charset="0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26629" name="组合 8"/>
          <p:cNvGrpSpPr/>
          <p:nvPr/>
        </p:nvGrpSpPr>
        <p:grpSpPr>
          <a:xfrm>
            <a:off x="5461989" y="4683125"/>
            <a:ext cx="3130847" cy="476250"/>
            <a:chOff x="5730" y="8963"/>
            <a:chExt cx="4510" cy="749"/>
          </a:xfrm>
        </p:grpSpPr>
        <p:sp>
          <p:nvSpPr>
            <p:cNvPr id="32" name="矩形 31" descr="e7d195523061f1c021b92b3d25e54ab5e788c0576048880950C3AFFA1066A7153250F1349197BA8C5246BA9D557EC0274B8DA272D2431748978789E76D2CD7D1F11E7447C1D163F5D9CA1CD35DC7B6F0FFA3D66467BAE7C14FE869A837C1E39FB23BF3059C959301C16FA617AB6F15A687D6E703783DD4D83CCE8CB0A27A0D15A4A6B80C6EB515DF9C8660C3E3F8A3AC"/>
            <p:cNvSpPr/>
            <p:nvPr/>
          </p:nvSpPr>
          <p:spPr>
            <a:xfrm>
              <a:off x="5730" y="8963"/>
              <a:ext cx="4135" cy="506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r" fontAlgn="auto"/>
              <a:r>
                <a:rPr lang="zh-CN" altLang="zh-CN" sz="1500" b="1" strike="noStrike" noProof="1" dirty="0">
                  <a:solidFill>
                    <a:srgbClr val="2B395C"/>
                  </a:solidFill>
                  <a:effectLst/>
                  <a:latin typeface="微软雅黑 Light" charset="-122"/>
                  <a:ea typeface="微软雅黑 Light" charset="-122"/>
                  <a:cs typeface="微软雅黑 Light" charset="-122"/>
                  <a:sym typeface="Arial" panose="020B0604020202020204" pitchFamily="34" charset="0"/>
                </a:rPr>
                <a:t>单位名称</a:t>
              </a:r>
              <a:r>
                <a:rPr lang="en-US" altLang="zh-CN" sz="1500" b="1" strike="noStrike" noProof="1" dirty="0">
                  <a:solidFill>
                    <a:srgbClr val="2B395C"/>
                  </a:solidFill>
                  <a:effectLst/>
                  <a:latin typeface="微软雅黑 Light" charset="-122"/>
                  <a:ea typeface="微软雅黑 Light" charset="-122"/>
                  <a:cs typeface="微软雅黑 Light" charset="-122"/>
                  <a:sym typeface="Arial" panose="020B0604020202020204" pitchFamily="34" charset="0"/>
                </a:rPr>
                <a:t> </a:t>
              </a:r>
              <a:endParaRPr lang="en-US" altLang="zh-CN" sz="1500" b="1" strike="noStrike" noProof="1" dirty="0">
                <a:solidFill>
                  <a:srgbClr val="2B395C"/>
                </a:solidFill>
                <a:effectLst/>
                <a:latin typeface="微软雅黑 Light" charset="-122"/>
                <a:ea typeface="微软雅黑 Light" charset="-122"/>
                <a:cs typeface="微软雅黑 Light" charset="-122"/>
                <a:sym typeface="Arial" panose="020B0604020202020204" pitchFamily="34" charset="0"/>
              </a:endParaRPr>
            </a:p>
          </p:txBody>
        </p:sp>
        <p:sp>
          <p:nvSpPr>
            <p:cNvPr id="26631" name="文本框 6"/>
            <p:cNvSpPr txBox="1"/>
            <p:nvPr/>
          </p:nvSpPr>
          <p:spPr>
            <a:xfrm>
              <a:off x="6369" y="9375"/>
              <a:ext cx="3871" cy="33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algn="ctr">
                <a:buSzTx/>
              </a:pPr>
              <a:r>
                <a:rPr lang="en-US" altLang="zh-CN" sz="800">
                  <a:solidFill>
                    <a:srgbClr val="2B395C"/>
                  </a:solidFill>
                  <a:latin typeface="Perpetua Titling MT" panose="02020502060505020804" charset="0"/>
                  <a:ea typeface="微软雅黑" panose="020B0503020204020204" charset="-122"/>
                  <a:sym typeface="Arial" panose="020B0604020202020204" pitchFamily="34" charset="0"/>
                </a:rPr>
                <a:t>xxxxxx  xxxxxxx  xxxxxx(</a:t>
              </a:r>
              <a:r>
                <a:rPr lang="zh-CN" altLang="zh-CN" sz="800">
                  <a:solidFill>
                    <a:srgbClr val="2B395C"/>
                  </a:solidFill>
                  <a:latin typeface="Perpetua Titling MT" panose="02020502060505020804" charset="0"/>
                  <a:ea typeface="微软雅黑" panose="020B0503020204020204" charset="-122"/>
                  <a:sym typeface="Arial" panose="020B0604020202020204" pitchFamily="34" charset="0"/>
                </a:rPr>
                <a:t>英文单位名称）</a:t>
              </a:r>
              <a:endParaRPr lang="zh-CN" altLang="zh-CN" sz="800">
                <a:solidFill>
                  <a:srgbClr val="2B395C"/>
                </a:solidFill>
                <a:latin typeface="Perpetua Titling MT" panose="0202050206050502080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</p:grpSp>
    </p:spTree>
    <p:custDataLst>
      <p:tags r:id="rId4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1" name="标题 2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939800" y="3541713"/>
            <a:ext cx="5927725" cy="1233488"/>
          </a:xfrm>
        </p:spPr>
        <p:txBody>
          <a:bodyPr lIns="90000" tIns="46800" rIns="90000" bIns="46800" rtlCol="0" anchor="b" anchorCtr="0">
            <a:normAutofit/>
          </a:bodyPr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8000" b="1" i="0" u="none" strike="noStrike" kern="1200" cap="none" spc="150" normalizeH="0" baseline="0" noProof="1" dirty="0">
                <a:solidFill>
                  <a:srgbClr val="DD9540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微软雅黑" panose="020B0503020204020204" charset="-122"/>
              </a:rPr>
              <a:t>THANKS</a:t>
            </a:r>
            <a:endParaRPr kumimoji="0" lang="en-US" altLang="zh-CN" sz="8000" b="1" i="0" u="none" strike="noStrike" kern="1200" cap="none" spc="150" normalizeH="0" baseline="0" noProof="1" dirty="0">
              <a:solidFill>
                <a:srgbClr val="DD9540"/>
              </a:solidFill>
              <a:uFillTx/>
              <a:latin typeface="Arial" panose="020B0604020202020204" pitchFamily="34" charset="0"/>
              <a:ea typeface="微软雅黑" panose="020B0503020204020204" charset="-122"/>
              <a:cs typeface="+mj-cs"/>
              <a:sym typeface="微软雅黑" panose="020B0503020204020204" charset="-122"/>
            </a:endParaRPr>
          </a:p>
        </p:txBody>
      </p:sp>
      <p:pic>
        <p:nvPicPr>
          <p:cNvPr id="54274" name="图片 3" descr="校标（小）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363" y="2582863"/>
            <a:ext cx="4811712" cy="103505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3"/>
    </p:custData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30" name="直接连接符 29"/>
          <p:cNvCxnSpPr/>
          <p:nvPr>
            <p:custDataLst>
              <p:tags r:id="rId1"/>
            </p:custDataLst>
          </p:nvPr>
        </p:nvCxnSpPr>
        <p:spPr>
          <a:xfrm>
            <a:off x="9834563" y="1903413"/>
            <a:ext cx="3794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矩形 20"/>
          <p:cNvSpPr/>
          <p:nvPr>
            <p:custDataLst>
              <p:tags r:id="rId2"/>
            </p:custDataLst>
          </p:nvPr>
        </p:nvSpPr>
        <p:spPr>
          <a:xfrm>
            <a:off x="8491538" y="1328738"/>
            <a:ext cx="1836738" cy="522288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pPr algn="r" fontAlgn="auto"/>
            <a:r>
              <a:rPr lang="en-US" altLang="zh-CN" sz="2800" strike="noStrike" spc="15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Arial" panose="020B0604020202020204" pitchFamily="34" charset="0"/>
                <a:sym typeface="+mn-lt"/>
              </a:rPr>
              <a:t>Contents</a:t>
            </a:r>
            <a:endParaRPr lang="en-US" altLang="zh-CN" sz="2800" strike="noStrike" spc="150" noProof="1" dirty="0">
              <a:solidFill>
                <a:schemeClr val="accent1"/>
              </a:solidFill>
              <a:uFillTx/>
              <a:latin typeface="Arial" panose="020B0604020202020204" pitchFamily="34" charset="0"/>
              <a:ea typeface="汉仪旗黑-85S" panose="00020600040101010101" pitchFamily="18" charset="-122"/>
              <a:cs typeface="Arial" panose="020B0604020202020204" pitchFamily="34" charset="0"/>
              <a:sym typeface="+mn-lt"/>
            </a:endParaRPr>
          </a:p>
        </p:txBody>
      </p:sp>
      <p:sp>
        <p:nvSpPr>
          <p:cNvPr id="27651" name="矩形 70"/>
          <p:cNvSpPr/>
          <p:nvPr>
            <p:custDataLst>
              <p:tags r:id="rId3"/>
            </p:custDataLst>
          </p:nvPr>
        </p:nvSpPr>
        <p:spPr>
          <a:xfrm>
            <a:off x="4016375" y="2765425"/>
            <a:ext cx="2032000" cy="339725"/>
          </a:xfrm>
          <a:prstGeom prst="rect">
            <a:avLst/>
          </a:prstGeom>
          <a:noFill/>
          <a:ln w="9525">
            <a:noFill/>
          </a:ln>
        </p:spPr>
        <p:txBody>
          <a:bodyPr wrap="square" bIns="0" anchor="t" anchorCtr="0"/>
          <a:p>
            <a:r>
              <a:rPr lang="zh-CN" altLang="en-US" sz="1600" dirty="0">
                <a:solidFill>
                  <a:srgbClr val="262626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输入文字</a:t>
            </a:r>
            <a:endParaRPr lang="zh-CN" altLang="en-US" sz="1600" dirty="0">
              <a:solidFill>
                <a:srgbClr val="262626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cxnSp>
        <p:nvCxnSpPr>
          <p:cNvPr id="72" name="直接连接符 71"/>
          <p:cNvCxnSpPr/>
          <p:nvPr>
            <p:custDataLst>
              <p:tags r:id="rId4"/>
            </p:custDataLst>
          </p:nvPr>
        </p:nvCxnSpPr>
        <p:spPr>
          <a:xfrm>
            <a:off x="4125913" y="3151188"/>
            <a:ext cx="214313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椭圆 81"/>
          <p:cNvSpPr/>
          <p:nvPr>
            <p:custDataLst>
              <p:tags r:id="rId5"/>
            </p:custDataLst>
          </p:nvPr>
        </p:nvSpPr>
        <p:spPr>
          <a:xfrm>
            <a:off x="3363913" y="2654300"/>
            <a:ext cx="561975" cy="561975"/>
          </a:xfrm>
          <a:prstGeom prst="ellipse">
            <a:avLst/>
          </a:prstGeom>
          <a:solidFill>
            <a:schemeClr val="accent1"/>
          </a:solidFill>
        </p:spPr>
        <p:txBody>
          <a:bodyPr wrap="square">
            <a:normAutofit fontScale="90000"/>
          </a:bodyPr>
          <a:lstStyle/>
          <a:p>
            <a:pPr algn="ctr" fontAlgn="auto"/>
            <a:r>
              <a:rPr lang="en-US" altLang="zh-CN" sz="1600" strike="noStrike" noProof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cs typeface="+mn-ea"/>
                <a:sym typeface="+mn-lt"/>
              </a:rPr>
              <a:t>01</a:t>
            </a:r>
            <a:endParaRPr lang="zh-CN" altLang="en-US" sz="1600" strike="noStrike" noProof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27654" name="矩形 25"/>
          <p:cNvSpPr/>
          <p:nvPr>
            <p:custDataLst>
              <p:tags r:id="rId6"/>
            </p:custDataLst>
          </p:nvPr>
        </p:nvSpPr>
        <p:spPr>
          <a:xfrm>
            <a:off x="4067175" y="4702175"/>
            <a:ext cx="2030413" cy="338138"/>
          </a:xfrm>
          <a:prstGeom prst="rect">
            <a:avLst/>
          </a:prstGeom>
          <a:noFill/>
          <a:ln w="9525">
            <a:noFill/>
          </a:ln>
        </p:spPr>
        <p:txBody>
          <a:bodyPr wrap="square" bIns="0" anchor="t" anchorCtr="0"/>
          <a:p>
            <a:r>
              <a:rPr lang="zh-CN" altLang="en-US" sz="1600" dirty="0">
                <a:solidFill>
                  <a:srgbClr val="262626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输入文字</a:t>
            </a:r>
            <a:endParaRPr lang="zh-CN" altLang="en-US" sz="1600" dirty="0">
              <a:solidFill>
                <a:srgbClr val="262626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cxnSp>
        <p:nvCxnSpPr>
          <p:cNvPr id="27" name="直接连接符 26"/>
          <p:cNvCxnSpPr/>
          <p:nvPr>
            <p:custDataLst>
              <p:tags r:id="rId7"/>
            </p:custDataLst>
          </p:nvPr>
        </p:nvCxnSpPr>
        <p:spPr>
          <a:xfrm>
            <a:off x="4125913" y="4135438"/>
            <a:ext cx="214313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56" name="椭圆 30"/>
          <p:cNvSpPr/>
          <p:nvPr>
            <p:custDataLst>
              <p:tags r:id="rId8"/>
            </p:custDataLst>
          </p:nvPr>
        </p:nvSpPr>
        <p:spPr>
          <a:xfrm>
            <a:off x="3363913" y="3638550"/>
            <a:ext cx="561975" cy="561975"/>
          </a:xfrm>
          <a:prstGeom prst="ellipse">
            <a:avLst/>
          </a:prstGeom>
          <a:solidFill>
            <a:schemeClr val="accent1"/>
          </a:solidFill>
          <a:ln w="9525">
            <a:noFill/>
          </a:ln>
        </p:spPr>
        <p:txBody>
          <a:bodyPr wrap="square" anchor="t" anchorCtr="0"/>
          <a:p>
            <a:pPr algn="ctr"/>
            <a:r>
              <a:rPr lang="en-US" altLang="zh-CN" sz="1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03</a:t>
            </a:r>
            <a:endParaRPr lang="en-US" altLang="zh-CN" sz="1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27657" name="矩形 38"/>
          <p:cNvSpPr/>
          <p:nvPr>
            <p:custDataLst>
              <p:tags r:id="rId9"/>
            </p:custDataLst>
          </p:nvPr>
        </p:nvSpPr>
        <p:spPr>
          <a:xfrm>
            <a:off x="7669213" y="2765425"/>
            <a:ext cx="2030412" cy="339725"/>
          </a:xfrm>
          <a:prstGeom prst="rect">
            <a:avLst/>
          </a:prstGeom>
          <a:noFill/>
          <a:ln w="9525">
            <a:noFill/>
          </a:ln>
        </p:spPr>
        <p:txBody>
          <a:bodyPr wrap="square" bIns="0" anchor="t" anchorCtr="0"/>
          <a:p>
            <a:pPr>
              <a:buSzTx/>
            </a:pPr>
            <a:r>
              <a:rPr lang="zh-CN" altLang="en-US" sz="1600" dirty="0">
                <a:solidFill>
                  <a:srgbClr val="262626"/>
                </a:solidFill>
                <a:latin typeface="Arial" panose="020B0604020202020204" pitchFamily="34" charset="0"/>
                <a:ea typeface="微软雅黑" panose="020B0503020204020204" charset="-122"/>
                <a:sym typeface="微软雅黑" panose="020B0503020204020204" charset="-122"/>
              </a:rPr>
              <a:t>输入文字</a:t>
            </a:r>
            <a:endParaRPr lang="zh-CN" altLang="en-US" sz="1600" dirty="0">
              <a:solidFill>
                <a:srgbClr val="262626"/>
              </a:solidFill>
              <a:latin typeface="Arial" panose="020B0604020202020204" pitchFamily="34" charset="0"/>
              <a:ea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40" name="直接连接符 39"/>
          <p:cNvCxnSpPr/>
          <p:nvPr>
            <p:custDataLst>
              <p:tags r:id="rId10"/>
            </p:custDataLst>
          </p:nvPr>
        </p:nvCxnSpPr>
        <p:spPr>
          <a:xfrm>
            <a:off x="7777163" y="3151188"/>
            <a:ext cx="214313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椭圆 40"/>
          <p:cNvSpPr/>
          <p:nvPr>
            <p:custDataLst>
              <p:tags r:id="rId11"/>
            </p:custDataLst>
          </p:nvPr>
        </p:nvSpPr>
        <p:spPr>
          <a:xfrm>
            <a:off x="7016750" y="2654300"/>
            <a:ext cx="560388" cy="561975"/>
          </a:xfrm>
          <a:prstGeom prst="ellipse">
            <a:avLst/>
          </a:prstGeom>
          <a:solidFill>
            <a:schemeClr val="accent1"/>
          </a:solidFill>
        </p:spPr>
        <p:txBody>
          <a:bodyPr wrap="square">
            <a:normAutofit fontScale="70000" lnSpcReduction="20000"/>
          </a:bodyPr>
          <a:lstStyle/>
          <a:p>
            <a:pPr algn="ctr" fontAlgn="auto"/>
            <a:r>
              <a:rPr lang="en-US" altLang="zh-CN" sz="2000" strike="noStrike" noProof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cs typeface="+mn-ea"/>
                <a:sym typeface="+mn-lt"/>
              </a:rPr>
              <a:t>02</a:t>
            </a:r>
            <a:endParaRPr lang="zh-CN" altLang="en-US" sz="1600" strike="noStrike" noProof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27660" name="矩形 43"/>
          <p:cNvSpPr/>
          <p:nvPr>
            <p:custDataLst>
              <p:tags r:id="rId12"/>
            </p:custDataLst>
          </p:nvPr>
        </p:nvSpPr>
        <p:spPr>
          <a:xfrm>
            <a:off x="4003675" y="3733800"/>
            <a:ext cx="2032000" cy="338138"/>
          </a:xfrm>
          <a:prstGeom prst="rect">
            <a:avLst/>
          </a:prstGeom>
          <a:noFill/>
          <a:ln w="9525">
            <a:noFill/>
          </a:ln>
        </p:spPr>
        <p:txBody>
          <a:bodyPr wrap="square" bIns="0" anchor="t" anchorCtr="0"/>
          <a:p>
            <a:r>
              <a:rPr lang="zh-CN" altLang="en-US" sz="1600" dirty="0">
                <a:solidFill>
                  <a:srgbClr val="262626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输入文字</a:t>
            </a:r>
            <a:endParaRPr lang="zh-CN" altLang="en-US" sz="1600" dirty="0">
              <a:solidFill>
                <a:srgbClr val="262626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cxnSp>
        <p:nvCxnSpPr>
          <p:cNvPr id="45" name="直接连接符 44"/>
          <p:cNvCxnSpPr/>
          <p:nvPr>
            <p:custDataLst>
              <p:tags r:id="rId13"/>
            </p:custDataLst>
          </p:nvPr>
        </p:nvCxnSpPr>
        <p:spPr>
          <a:xfrm>
            <a:off x="7777163" y="4135438"/>
            <a:ext cx="214313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62" name="椭圆 45"/>
          <p:cNvSpPr/>
          <p:nvPr>
            <p:custDataLst>
              <p:tags r:id="rId14"/>
            </p:custDataLst>
          </p:nvPr>
        </p:nvSpPr>
        <p:spPr>
          <a:xfrm>
            <a:off x="7016750" y="3638550"/>
            <a:ext cx="560388" cy="561975"/>
          </a:xfrm>
          <a:prstGeom prst="ellipse">
            <a:avLst/>
          </a:prstGeom>
          <a:solidFill>
            <a:schemeClr val="accent1"/>
          </a:solidFill>
          <a:ln w="9525">
            <a:noFill/>
          </a:ln>
        </p:spPr>
        <p:txBody>
          <a:bodyPr wrap="square" anchor="t" anchorCtr="0"/>
          <a:p>
            <a:pPr algn="ctr"/>
            <a:r>
              <a:rPr lang="en-US" altLang="zh-CN" sz="1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04</a:t>
            </a:r>
            <a:endParaRPr lang="en-US" altLang="zh-CN" sz="1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27663" name="矩形 7"/>
          <p:cNvSpPr/>
          <p:nvPr>
            <p:custDataLst>
              <p:tags r:id="rId15"/>
            </p:custDataLst>
          </p:nvPr>
        </p:nvSpPr>
        <p:spPr>
          <a:xfrm>
            <a:off x="7669213" y="3749675"/>
            <a:ext cx="2030412" cy="339725"/>
          </a:xfrm>
          <a:prstGeom prst="rect">
            <a:avLst/>
          </a:prstGeom>
          <a:noFill/>
          <a:ln w="9525">
            <a:noFill/>
          </a:ln>
        </p:spPr>
        <p:txBody>
          <a:bodyPr wrap="square" bIns="0" anchor="t" anchorCtr="0"/>
          <a:p>
            <a:r>
              <a:rPr lang="zh-CN" altLang="en-US" sz="1600" dirty="0">
                <a:solidFill>
                  <a:srgbClr val="262626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输入文字</a:t>
            </a:r>
            <a:endParaRPr lang="zh-CN" altLang="en-US" sz="1600" dirty="0">
              <a:solidFill>
                <a:srgbClr val="262626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cxnSp>
        <p:nvCxnSpPr>
          <p:cNvPr id="9" name="直接连接符 8"/>
          <p:cNvCxnSpPr/>
          <p:nvPr>
            <p:custDataLst>
              <p:tags r:id="rId16"/>
            </p:custDataLst>
          </p:nvPr>
        </p:nvCxnSpPr>
        <p:spPr>
          <a:xfrm>
            <a:off x="4125913" y="5070475"/>
            <a:ext cx="214313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65" name="椭圆 9"/>
          <p:cNvSpPr/>
          <p:nvPr>
            <p:custDataLst>
              <p:tags r:id="rId17"/>
            </p:custDataLst>
          </p:nvPr>
        </p:nvSpPr>
        <p:spPr>
          <a:xfrm>
            <a:off x="3363913" y="4573588"/>
            <a:ext cx="561975" cy="561975"/>
          </a:xfrm>
          <a:prstGeom prst="ellipse">
            <a:avLst/>
          </a:prstGeom>
          <a:solidFill>
            <a:schemeClr val="accent1"/>
          </a:solidFill>
          <a:ln w="9525">
            <a:noFill/>
          </a:ln>
        </p:spPr>
        <p:txBody>
          <a:bodyPr wrap="square" anchor="t" anchorCtr="0"/>
          <a:p>
            <a:pPr algn="ctr"/>
            <a:r>
              <a:rPr lang="en-US" altLang="zh-CN" sz="1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05</a:t>
            </a:r>
            <a:endParaRPr lang="en-US" altLang="zh-CN" sz="1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27666" name="矩形 10"/>
          <p:cNvSpPr/>
          <p:nvPr>
            <p:custDataLst>
              <p:tags r:id="rId18"/>
            </p:custDataLst>
          </p:nvPr>
        </p:nvSpPr>
        <p:spPr>
          <a:xfrm>
            <a:off x="7669213" y="4684713"/>
            <a:ext cx="2030412" cy="338137"/>
          </a:xfrm>
          <a:prstGeom prst="rect">
            <a:avLst/>
          </a:prstGeom>
          <a:noFill/>
          <a:ln w="9525">
            <a:noFill/>
          </a:ln>
        </p:spPr>
        <p:txBody>
          <a:bodyPr wrap="square" bIns="0" anchor="t" anchorCtr="0"/>
          <a:p>
            <a:r>
              <a:rPr lang="zh-CN" altLang="en-US" sz="1600" dirty="0">
                <a:solidFill>
                  <a:srgbClr val="262626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输入文字</a:t>
            </a:r>
            <a:endParaRPr lang="zh-CN" altLang="en-US" sz="1600" dirty="0">
              <a:solidFill>
                <a:srgbClr val="262626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cxnSp>
        <p:nvCxnSpPr>
          <p:cNvPr id="12" name="直接连接符 11"/>
          <p:cNvCxnSpPr/>
          <p:nvPr>
            <p:custDataLst>
              <p:tags r:id="rId19"/>
            </p:custDataLst>
          </p:nvPr>
        </p:nvCxnSpPr>
        <p:spPr>
          <a:xfrm>
            <a:off x="7777163" y="5070475"/>
            <a:ext cx="214313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68" name="椭圆 12"/>
          <p:cNvSpPr/>
          <p:nvPr>
            <p:custDataLst>
              <p:tags r:id="rId20"/>
            </p:custDataLst>
          </p:nvPr>
        </p:nvSpPr>
        <p:spPr>
          <a:xfrm>
            <a:off x="7016750" y="4573588"/>
            <a:ext cx="560388" cy="561975"/>
          </a:xfrm>
          <a:prstGeom prst="ellipse">
            <a:avLst/>
          </a:prstGeom>
          <a:solidFill>
            <a:schemeClr val="accent1"/>
          </a:solidFill>
          <a:ln w="9525">
            <a:noFill/>
          </a:ln>
        </p:spPr>
        <p:txBody>
          <a:bodyPr wrap="square" anchor="t" anchorCtr="0"/>
          <a:p>
            <a:pPr algn="ctr"/>
            <a:r>
              <a:rPr lang="en-US" altLang="zh-CN" sz="1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06</a:t>
            </a:r>
            <a:endParaRPr lang="en-US" altLang="zh-CN" sz="1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</p:spTree>
    <p:custDataLst>
      <p:tags r:id="rId21"/>
    </p:custData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8674" name="图片 7" descr="校标（小）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1025" y="455613"/>
            <a:ext cx="3425825" cy="736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8675" name="文本框 2"/>
          <p:cNvSpPr txBox="1"/>
          <p:nvPr/>
        </p:nvSpPr>
        <p:spPr>
          <a:xfrm>
            <a:off x="990600" y="2143125"/>
            <a:ext cx="10271125" cy="353822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indent="406400">
              <a:lnSpc>
                <a:spcPct val="150000"/>
              </a:lnSpc>
            </a:pPr>
            <a:r>
              <a:rPr lang="zh-CN" altLang="en-US" sz="1600" b="1" dirty="0">
                <a:solidFill>
                  <a:srgbClr val="00B5B1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rPr>
              <a:t>（一）输入文字</a:t>
            </a:r>
            <a:endParaRPr lang="en-US" altLang="zh-CN" sz="1600" b="1" dirty="0">
              <a:solidFill>
                <a:srgbClr val="00B5B1"/>
              </a:solidFill>
              <a:latin typeface="微软雅黑 Light" charset="-122"/>
              <a:ea typeface="微软雅黑 Light" charset="-122"/>
              <a:sym typeface="微软雅黑" panose="020B0503020204020204" charset="-122"/>
            </a:endParaRPr>
          </a:p>
          <a:p>
            <a:pPr indent="406400">
              <a:lnSpc>
                <a:spcPct val="200000"/>
              </a:lnSpc>
            </a:pPr>
            <a:r>
              <a:rPr lang="zh-CN" altLang="en-US" sz="1600" dirty="0">
                <a:solidFill>
                  <a:srgbClr val="2B395C"/>
                </a:solidFill>
                <a:latin typeface="微软雅黑 Light" charset="-122"/>
                <a:ea typeface="微软雅黑 Light" charset="-122"/>
              </a:rPr>
              <a:t>输入文字</a:t>
            </a:r>
            <a:r>
              <a:rPr lang="en-US" altLang="zh-CN" sz="1600" dirty="0">
                <a:solidFill>
                  <a:srgbClr val="2B395C"/>
                </a:solidFill>
                <a:latin typeface="微软雅黑 Light" charset="-122"/>
                <a:ea typeface="微软雅黑 Light" charset="-122"/>
              </a:rPr>
              <a:t>......................................................................................</a:t>
            </a:r>
            <a:endParaRPr lang="en-US" altLang="zh-CN" sz="1600" dirty="0">
              <a:solidFill>
                <a:srgbClr val="2B395C"/>
              </a:solidFill>
              <a:latin typeface="微软雅黑 Light" charset="-122"/>
              <a:ea typeface="微软雅黑 Light" charset="-122"/>
            </a:endParaRPr>
          </a:p>
          <a:p>
            <a:pPr indent="406400">
              <a:lnSpc>
                <a:spcPct val="150000"/>
              </a:lnSpc>
            </a:pPr>
            <a:endParaRPr lang="zh-CN" altLang="en-US" sz="1600" b="1" dirty="0">
              <a:solidFill>
                <a:srgbClr val="00B5B1"/>
              </a:solidFill>
              <a:latin typeface="微软雅黑 Light" charset="-122"/>
              <a:ea typeface="微软雅黑 Light" charset="-122"/>
              <a:sym typeface="微软雅黑" panose="020B0503020204020204" charset="-122"/>
            </a:endParaRPr>
          </a:p>
          <a:p>
            <a:pPr indent="406400">
              <a:lnSpc>
                <a:spcPct val="150000"/>
              </a:lnSpc>
            </a:pPr>
            <a:r>
              <a:rPr lang="zh-CN" altLang="en-US" sz="1600" b="1" dirty="0">
                <a:solidFill>
                  <a:srgbClr val="00B5B1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rPr>
              <a:t>（二）输入文字</a:t>
            </a:r>
            <a:endParaRPr lang="en-US" altLang="zh-CN" sz="1600" b="1" dirty="0">
              <a:solidFill>
                <a:srgbClr val="00B5B1"/>
              </a:solidFill>
              <a:latin typeface="微软雅黑 Light" charset="-122"/>
              <a:ea typeface="微软雅黑 Light" charset="-122"/>
              <a:sym typeface="微软雅黑" panose="020B0503020204020204" charset="-122"/>
            </a:endParaRPr>
          </a:p>
          <a:p>
            <a:pPr indent="406400">
              <a:lnSpc>
                <a:spcPct val="150000"/>
              </a:lnSpc>
            </a:pPr>
            <a:r>
              <a:rPr lang="zh-CN" altLang="en-US" sz="1600" dirty="0">
                <a:solidFill>
                  <a:srgbClr val="2B395C"/>
                </a:solidFill>
                <a:latin typeface="微软雅黑 Light" charset="-122"/>
                <a:ea typeface="微软雅黑 Light" charset="-122"/>
              </a:rPr>
              <a:t>输入文字</a:t>
            </a:r>
            <a:r>
              <a:rPr lang="en-US" altLang="zh-CN" sz="1600" dirty="0">
                <a:solidFill>
                  <a:srgbClr val="2B395C"/>
                </a:solidFill>
                <a:latin typeface="微软雅黑 Light" charset="-122"/>
                <a:ea typeface="微软雅黑 Light" charset="-122"/>
              </a:rPr>
              <a:t>........................................................................................</a:t>
            </a:r>
            <a:endParaRPr lang="en-US" altLang="zh-CN" sz="1600" dirty="0">
              <a:solidFill>
                <a:srgbClr val="2B395C"/>
              </a:solidFill>
              <a:latin typeface="微软雅黑 Light" charset="-122"/>
              <a:ea typeface="微软雅黑 Light" charset="-122"/>
            </a:endParaRPr>
          </a:p>
          <a:p>
            <a:pPr indent="406400">
              <a:lnSpc>
                <a:spcPct val="150000"/>
              </a:lnSpc>
            </a:pPr>
            <a:endParaRPr lang="en-US" altLang="zh-CN" sz="1600" dirty="0">
              <a:solidFill>
                <a:srgbClr val="2B395C"/>
              </a:solidFill>
              <a:latin typeface="微软雅黑 Light" charset="-122"/>
              <a:ea typeface="微软雅黑 Light" charset="-122"/>
            </a:endParaRPr>
          </a:p>
          <a:p>
            <a:pPr indent="406400">
              <a:lnSpc>
                <a:spcPct val="150000"/>
              </a:lnSpc>
            </a:pPr>
            <a:r>
              <a:rPr lang="zh-CN" altLang="en-US" sz="1600" b="1" dirty="0">
                <a:solidFill>
                  <a:srgbClr val="00B5B1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rPr>
              <a:t>（三）输入文字</a:t>
            </a:r>
            <a:endParaRPr lang="en-US" altLang="zh-CN" sz="1600" b="1" dirty="0">
              <a:solidFill>
                <a:srgbClr val="00B5B1"/>
              </a:solidFill>
              <a:latin typeface="微软雅黑 Light" charset="-122"/>
              <a:ea typeface="微软雅黑 Light" charset="-122"/>
              <a:sym typeface="微软雅黑" panose="020B0503020204020204" charset="-122"/>
            </a:endParaRPr>
          </a:p>
          <a:p>
            <a:pPr indent="406400">
              <a:lnSpc>
                <a:spcPct val="150000"/>
              </a:lnSpc>
            </a:pPr>
            <a:r>
              <a:rPr lang="zh-CN" altLang="en-US" sz="1600" dirty="0">
                <a:solidFill>
                  <a:srgbClr val="2B395C"/>
                </a:solidFill>
                <a:latin typeface="微软雅黑 Light" charset="-122"/>
                <a:ea typeface="微软雅黑 Light" charset="-122"/>
                <a:sym typeface="+mn-ea"/>
              </a:rPr>
              <a:t>输入文字</a:t>
            </a:r>
            <a:r>
              <a:rPr lang="en-US" altLang="zh-CN" sz="1600" dirty="0">
                <a:solidFill>
                  <a:srgbClr val="2B395C"/>
                </a:solidFill>
                <a:latin typeface="微软雅黑 Light" charset="-122"/>
                <a:ea typeface="微软雅黑 Light" charset="-122"/>
                <a:sym typeface="+mn-ea"/>
              </a:rPr>
              <a:t>........................................................................................</a:t>
            </a:r>
            <a:endParaRPr lang="en-US" altLang="zh-CN" sz="1600" dirty="0">
              <a:solidFill>
                <a:srgbClr val="2B395C"/>
              </a:solidFill>
              <a:latin typeface="微软雅黑 Light" charset="-122"/>
              <a:ea typeface="微软雅黑 Light" charset="-122"/>
            </a:endParaRPr>
          </a:p>
          <a:p>
            <a:pPr indent="406400">
              <a:lnSpc>
                <a:spcPct val="150000"/>
              </a:lnSpc>
            </a:pPr>
            <a:endParaRPr lang="en-US" altLang="zh-CN" sz="1600" dirty="0">
              <a:solidFill>
                <a:srgbClr val="2B395C"/>
              </a:solidFill>
              <a:latin typeface="微软雅黑 Light" charset="-122"/>
              <a:ea typeface="微软雅黑 Light" charset="-122"/>
            </a:endParaRPr>
          </a:p>
        </p:txBody>
      </p:sp>
      <p:sp>
        <p:nvSpPr>
          <p:cNvPr id="2" name="文本框 4"/>
          <p:cNvSpPr txBox="1"/>
          <p:nvPr/>
        </p:nvSpPr>
        <p:spPr>
          <a:xfrm>
            <a:off x="8822690" y="685800"/>
            <a:ext cx="2240280" cy="50673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50000"/>
              </a:lnSpc>
              <a:buSzTx/>
            </a:pPr>
            <a:r>
              <a:rPr lang="zh-CN" altLang="en-US" dirty="0">
                <a:solidFill>
                  <a:srgbClr val="2B395C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输入标题</a:t>
            </a:r>
            <a:r>
              <a:rPr lang="en-US" altLang="zh-CN" dirty="0">
                <a:solidFill>
                  <a:srgbClr val="2B395C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—</a:t>
            </a:r>
            <a:r>
              <a:rPr lang="zh-CN" altLang="en-US" dirty="0">
                <a:solidFill>
                  <a:srgbClr val="DD9540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输入内容</a:t>
            </a:r>
            <a:endParaRPr lang="zh-CN" altLang="en-US" dirty="0">
              <a:solidFill>
                <a:srgbClr val="DD9540"/>
              </a:solidFill>
              <a:latin typeface="等线" charset="-122"/>
              <a:ea typeface="等线" charset="-122"/>
              <a:sym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3" name="直接连接符 2"/>
          <p:cNvCxnSpPr/>
          <p:nvPr/>
        </p:nvCxnSpPr>
        <p:spPr>
          <a:xfrm flipH="1">
            <a:off x="6135688" y="1974850"/>
            <a:ext cx="719138" cy="0"/>
          </a:xfrm>
          <a:prstGeom prst="line">
            <a:avLst/>
          </a:prstGeom>
          <a:ln w="12700">
            <a:solidFill>
              <a:srgbClr val="DD95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 flipH="1">
            <a:off x="6135688" y="2470150"/>
            <a:ext cx="719138" cy="0"/>
          </a:xfrm>
          <a:prstGeom prst="line">
            <a:avLst/>
          </a:prstGeom>
          <a:ln w="12700">
            <a:solidFill>
              <a:srgbClr val="DD95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 flipH="1">
            <a:off x="5414963" y="2938463"/>
            <a:ext cx="1439863" cy="0"/>
          </a:xfrm>
          <a:prstGeom prst="line">
            <a:avLst/>
          </a:prstGeom>
          <a:ln w="12700">
            <a:solidFill>
              <a:srgbClr val="DD95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H="1">
            <a:off x="6135688" y="3414713"/>
            <a:ext cx="719138" cy="0"/>
          </a:xfrm>
          <a:prstGeom prst="line">
            <a:avLst/>
          </a:prstGeom>
          <a:ln w="12700">
            <a:solidFill>
              <a:srgbClr val="DD95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 flipH="1">
            <a:off x="6135688" y="4835525"/>
            <a:ext cx="719138" cy="0"/>
          </a:xfrm>
          <a:prstGeom prst="line">
            <a:avLst/>
          </a:prstGeom>
          <a:ln w="12700">
            <a:solidFill>
              <a:srgbClr val="DD95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 flipH="1">
            <a:off x="5414963" y="5311775"/>
            <a:ext cx="1439863" cy="0"/>
          </a:xfrm>
          <a:prstGeom prst="line">
            <a:avLst/>
          </a:prstGeom>
          <a:ln w="12700">
            <a:solidFill>
              <a:srgbClr val="DD95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 flipH="1">
            <a:off x="6135688" y="3406775"/>
            <a:ext cx="0" cy="1436688"/>
          </a:xfrm>
          <a:prstGeom prst="line">
            <a:avLst/>
          </a:prstGeom>
          <a:ln w="12700">
            <a:solidFill>
              <a:srgbClr val="DD95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 flipH="1">
            <a:off x="5414963" y="4191000"/>
            <a:ext cx="720725" cy="0"/>
          </a:xfrm>
          <a:prstGeom prst="line">
            <a:avLst/>
          </a:prstGeom>
          <a:ln w="12700">
            <a:solidFill>
              <a:srgbClr val="DD95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 flipH="1">
            <a:off x="6135688" y="1968500"/>
            <a:ext cx="0" cy="508000"/>
          </a:xfrm>
          <a:prstGeom prst="line">
            <a:avLst/>
          </a:prstGeom>
          <a:ln w="12700">
            <a:solidFill>
              <a:srgbClr val="DD95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 flipH="1">
            <a:off x="5414963" y="2222500"/>
            <a:ext cx="720725" cy="0"/>
          </a:xfrm>
          <a:prstGeom prst="line">
            <a:avLst/>
          </a:prstGeom>
          <a:ln w="12700">
            <a:solidFill>
              <a:srgbClr val="DD95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08" name="文本框 23"/>
          <p:cNvSpPr txBox="1"/>
          <p:nvPr/>
        </p:nvSpPr>
        <p:spPr>
          <a:xfrm flipH="1">
            <a:off x="3906838" y="2054225"/>
            <a:ext cx="1444625" cy="33718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ctr"/>
            <a:r>
              <a:rPr lang="zh-CN" altLang="en-US" sz="1600">
                <a:solidFill>
                  <a:srgbClr val="DD9540"/>
                </a:solidFill>
                <a:latin typeface="微软雅黑 Light" charset="-122"/>
                <a:ea typeface="微软雅黑 Light" charset="-122"/>
              </a:rPr>
              <a:t>输入文字</a:t>
            </a:r>
            <a:endParaRPr lang="zh-CN" altLang="en-US" sz="1600">
              <a:solidFill>
                <a:srgbClr val="DD9540"/>
              </a:solidFill>
              <a:latin typeface="微软雅黑 Light" charset="-122"/>
              <a:ea typeface="微软雅黑 Light" charset="-122"/>
            </a:endParaRPr>
          </a:p>
        </p:txBody>
      </p:sp>
      <p:sp>
        <p:nvSpPr>
          <p:cNvPr id="26" name="矩形 25"/>
          <p:cNvSpPr/>
          <p:nvPr/>
        </p:nvSpPr>
        <p:spPr>
          <a:xfrm flipH="1">
            <a:off x="6496050" y="1765300"/>
            <a:ext cx="1798638" cy="450850"/>
          </a:xfrm>
          <a:prstGeom prst="rect">
            <a:avLst/>
          </a:prstGeom>
          <a:solidFill>
            <a:srgbClr val="DD9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r>
              <a:rPr lang="zh-CN" altLang="en-US" sz="1600" strike="noStrike" noProof="1">
                <a:solidFill>
                  <a:schemeClr val="bg1"/>
                </a:solidFill>
                <a:latin typeface="微软雅黑 Light" charset="-122"/>
                <a:ea typeface="微软雅黑 Light" charset="-122"/>
                <a:sym typeface="+mn-ea"/>
              </a:rPr>
              <a:t>输入文字</a:t>
            </a:r>
            <a:endParaRPr lang="zh-CN" altLang="en-US" sz="1600" strike="noStrike" noProof="1">
              <a:solidFill>
                <a:schemeClr val="bg1"/>
              </a:solidFill>
              <a:latin typeface="微软雅黑 Light" charset="-122"/>
              <a:ea typeface="微软雅黑 Light" charset="-122"/>
              <a:sym typeface="+mn-ea"/>
            </a:endParaRPr>
          </a:p>
        </p:txBody>
      </p:sp>
      <p:sp>
        <p:nvSpPr>
          <p:cNvPr id="27" name="矩形 26"/>
          <p:cNvSpPr/>
          <p:nvPr/>
        </p:nvSpPr>
        <p:spPr>
          <a:xfrm flipH="1">
            <a:off x="6496050" y="2241550"/>
            <a:ext cx="1798638" cy="449263"/>
          </a:xfrm>
          <a:prstGeom prst="rect">
            <a:avLst/>
          </a:prstGeom>
          <a:solidFill>
            <a:srgbClr val="DD9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r>
              <a:rPr lang="zh-CN" altLang="en-US" sz="1600">
                <a:solidFill>
                  <a:schemeClr val="bg1"/>
                </a:solidFill>
                <a:latin typeface="微软雅黑 Light" charset="-122"/>
                <a:ea typeface="微软雅黑 Light" charset="-122"/>
                <a:sym typeface="+mn-ea"/>
              </a:rPr>
              <a:t>输入文字</a:t>
            </a:r>
            <a:endParaRPr lang="zh-CN" altLang="en-US" sz="1600" strike="noStrike" noProof="1">
              <a:solidFill>
                <a:schemeClr val="bg1"/>
              </a:solidFill>
              <a:latin typeface="微软雅黑 Light" charset="-122"/>
              <a:ea typeface="微软雅黑 Light" charset="-122"/>
              <a:sym typeface="+mn-ea"/>
            </a:endParaRPr>
          </a:p>
        </p:txBody>
      </p:sp>
      <p:sp>
        <p:nvSpPr>
          <p:cNvPr id="28" name="矩形 27"/>
          <p:cNvSpPr/>
          <p:nvPr/>
        </p:nvSpPr>
        <p:spPr>
          <a:xfrm flipH="1">
            <a:off x="6496050" y="2714625"/>
            <a:ext cx="1798638" cy="449263"/>
          </a:xfrm>
          <a:prstGeom prst="rect">
            <a:avLst/>
          </a:prstGeom>
          <a:solidFill>
            <a:srgbClr val="DD9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r>
              <a:rPr lang="zh-CN" altLang="en-US" sz="1600">
                <a:solidFill>
                  <a:schemeClr val="bg1"/>
                </a:solidFill>
                <a:latin typeface="微软雅黑 Light" charset="-122"/>
                <a:ea typeface="微软雅黑 Light" charset="-122"/>
                <a:sym typeface="+mn-ea"/>
              </a:rPr>
              <a:t>输入文字</a:t>
            </a:r>
            <a:endParaRPr lang="zh-CN" altLang="en-US" sz="1600" strike="noStrike" noProof="1">
              <a:solidFill>
                <a:schemeClr val="bg1"/>
              </a:solidFill>
              <a:latin typeface="微软雅黑 Light" charset="-122"/>
              <a:ea typeface="微软雅黑 Light" charset="-122"/>
              <a:sym typeface="+mn-ea"/>
            </a:endParaRPr>
          </a:p>
        </p:txBody>
      </p:sp>
      <p:sp>
        <p:nvSpPr>
          <p:cNvPr id="29" name="矩形 28"/>
          <p:cNvSpPr/>
          <p:nvPr/>
        </p:nvSpPr>
        <p:spPr>
          <a:xfrm flipH="1">
            <a:off x="6496050" y="3189288"/>
            <a:ext cx="1798638" cy="450850"/>
          </a:xfrm>
          <a:prstGeom prst="rect">
            <a:avLst/>
          </a:prstGeom>
          <a:solidFill>
            <a:srgbClr val="DD9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r>
              <a:rPr lang="zh-CN" altLang="en-US" sz="1600">
                <a:solidFill>
                  <a:schemeClr val="bg1"/>
                </a:solidFill>
                <a:latin typeface="微软雅黑 Light" charset="-122"/>
                <a:ea typeface="微软雅黑 Light" charset="-122"/>
                <a:sym typeface="+mn-ea"/>
              </a:rPr>
              <a:t>输入文字</a:t>
            </a:r>
            <a:endParaRPr lang="zh-CN" altLang="en-US" sz="1600" strike="noStrike" noProof="1">
              <a:solidFill>
                <a:schemeClr val="bg1"/>
              </a:solidFill>
              <a:latin typeface="微软雅黑 Light" charset="-122"/>
              <a:ea typeface="微软雅黑 Light" charset="-122"/>
              <a:sym typeface="+mn-ea"/>
            </a:endParaRPr>
          </a:p>
        </p:txBody>
      </p:sp>
      <p:sp>
        <p:nvSpPr>
          <p:cNvPr id="30" name="矩形 29"/>
          <p:cNvSpPr/>
          <p:nvPr/>
        </p:nvSpPr>
        <p:spPr>
          <a:xfrm flipH="1">
            <a:off x="6496050" y="3662363"/>
            <a:ext cx="1798638" cy="449263"/>
          </a:xfrm>
          <a:prstGeom prst="rect">
            <a:avLst/>
          </a:prstGeom>
          <a:solidFill>
            <a:srgbClr val="DD9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r>
              <a:rPr lang="zh-CN" altLang="en-US" sz="1600">
                <a:solidFill>
                  <a:schemeClr val="bg1"/>
                </a:solidFill>
                <a:latin typeface="微软雅黑 Light" charset="-122"/>
                <a:ea typeface="微软雅黑 Light" charset="-122"/>
                <a:sym typeface="+mn-ea"/>
              </a:rPr>
              <a:t>输入文字</a:t>
            </a:r>
            <a:endParaRPr lang="zh-CN" altLang="en-US" sz="1600" strike="noStrike" noProof="1">
              <a:solidFill>
                <a:schemeClr val="bg1"/>
              </a:solidFill>
              <a:latin typeface="微软雅黑 Light" charset="-122"/>
              <a:ea typeface="微软雅黑 Light" charset="-122"/>
              <a:sym typeface="+mn-ea"/>
            </a:endParaRPr>
          </a:p>
        </p:txBody>
      </p:sp>
      <p:sp>
        <p:nvSpPr>
          <p:cNvPr id="31" name="矩形 30"/>
          <p:cNvSpPr/>
          <p:nvPr/>
        </p:nvSpPr>
        <p:spPr>
          <a:xfrm flipH="1">
            <a:off x="6496050" y="4137025"/>
            <a:ext cx="1798638" cy="450850"/>
          </a:xfrm>
          <a:prstGeom prst="rect">
            <a:avLst/>
          </a:prstGeom>
          <a:solidFill>
            <a:srgbClr val="DD9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r>
              <a:rPr lang="zh-CN" altLang="en-US" sz="1600">
                <a:solidFill>
                  <a:schemeClr val="bg1"/>
                </a:solidFill>
                <a:latin typeface="微软雅黑 Light" charset="-122"/>
                <a:ea typeface="微软雅黑 Light" charset="-122"/>
                <a:sym typeface="+mn-ea"/>
              </a:rPr>
              <a:t>输入文字</a:t>
            </a:r>
            <a:endParaRPr lang="zh-CN" altLang="en-US" sz="1600" strike="noStrike" noProof="1">
              <a:solidFill>
                <a:schemeClr val="bg1"/>
              </a:solidFill>
              <a:latin typeface="微软雅黑 Light" charset="-122"/>
              <a:ea typeface="微软雅黑 Light" charset="-122"/>
              <a:sym typeface="+mn-ea"/>
            </a:endParaRPr>
          </a:p>
        </p:txBody>
      </p:sp>
      <p:sp>
        <p:nvSpPr>
          <p:cNvPr id="32" name="矩形 31"/>
          <p:cNvSpPr/>
          <p:nvPr/>
        </p:nvSpPr>
        <p:spPr>
          <a:xfrm flipH="1">
            <a:off x="6496050" y="4610100"/>
            <a:ext cx="1798638" cy="450850"/>
          </a:xfrm>
          <a:prstGeom prst="rect">
            <a:avLst/>
          </a:prstGeom>
          <a:solidFill>
            <a:srgbClr val="DD9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r>
              <a:rPr lang="zh-CN" altLang="en-US" sz="1600">
                <a:solidFill>
                  <a:schemeClr val="bg1"/>
                </a:solidFill>
                <a:latin typeface="微软雅黑 Light" charset="-122"/>
                <a:ea typeface="微软雅黑 Light" charset="-122"/>
                <a:sym typeface="+mn-ea"/>
              </a:rPr>
              <a:t>输入文字</a:t>
            </a:r>
            <a:endParaRPr lang="zh-CN" altLang="en-US" sz="1600" strike="noStrike" noProof="1">
              <a:solidFill>
                <a:schemeClr val="bg1"/>
              </a:solidFill>
              <a:latin typeface="微软雅黑 Light" charset="-122"/>
              <a:ea typeface="微软雅黑 Light" charset="-122"/>
              <a:sym typeface="+mn-ea"/>
            </a:endParaRPr>
          </a:p>
        </p:txBody>
      </p:sp>
      <p:sp>
        <p:nvSpPr>
          <p:cNvPr id="33" name="矩形 32"/>
          <p:cNvSpPr/>
          <p:nvPr/>
        </p:nvSpPr>
        <p:spPr>
          <a:xfrm flipH="1">
            <a:off x="6496050" y="5086350"/>
            <a:ext cx="1798638" cy="449263"/>
          </a:xfrm>
          <a:prstGeom prst="rect">
            <a:avLst/>
          </a:prstGeom>
          <a:solidFill>
            <a:srgbClr val="DD9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r>
              <a:rPr lang="zh-CN" altLang="en-US" sz="1600">
                <a:solidFill>
                  <a:schemeClr val="bg1"/>
                </a:solidFill>
                <a:latin typeface="微软雅黑 Light" charset="-122"/>
                <a:ea typeface="微软雅黑 Light" charset="-122"/>
                <a:sym typeface="+mn-ea"/>
              </a:rPr>
              <a:t>输入文字</a:t>
            </a:r>
            <a:endParaRPr lang="zh-CN" altLang="en-US" sz="1600" strike="noStrike" noProof="1">
              <a:solidFill>
                <a:schemeClr val="bg1"/>
              </a:solidFill>
              <a:latin typeface="微软雅黑 Light" charset="-122"/>
              <a:ea typeface="微软雅黑 Light" charset="-122"/>
              <a:sym typeface="+mn-ea"/>
            </a:endParaRPr>
          </a:p>
        </p:txBody>
      </p:sp>
      <p:sp>
        <p:nvSpPr>
          <p:cNvPr id="34" name="文本框 33"/>
          <p:cNvSpPr txBox="1"/>
          <p:nvPr/>
        </p:nvSpPr>
        <p:spPr>
          <a:xfrm flipH="1">
            <a:off x="3908425" y="2770188"/>
            <a:ext cx="1444625" cy="33718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ctr"/>
            <a:r>
              <a:rPr lang="zh-CN" altLang="en-US" sz="1600">
                <a:solidFill>
                  <a:srgbClr val="DD9540"/>
                </a:solidFill>
                <a:latin typeface="微软雅黑 Light" charset="-122"/>
                <a:ea typeface="微软雅黑 Light" charset="-122"/>
              </a:rPr>
              <a:t>输入文字</a:t>
            </a:r>
            <a:endParaRPr lang="zh-CN" altLang="en-US" sz="1600">
              <a:solidFill>
                <a:srgbClr val="DD9540"/>
              </a:solidFill>
              <a:latin typeface="微软雅黑 Light" charset="-122"/>
              <a:ea typeface="微软雅黑 Light" charset="-122"/>
            </a:endParaRPr>
          </a:p>
        </p:txBody>
      </p:sp>
      <p:sp>
        <p:nvSpPr>
          <p:cNvPr id="35" name="文本框 34"/>
          <p:cNvSpPr txBox="1"/>
          <p:nvPr/>
        </p:nvSpPr>
        <p:spPr>
          <a:xfrm flipH="1">
            <a:off x="3911600" y="4016375"/>
            <a:ext cx="1443038" cy="33718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ctr"/>
            <a:r>
              <a:rPr lang="zh-CN" altLang="en-US" sz="1600">
                <a:solidFill>
                  <a:srgbClr val="DD9540"/>
                </a:solidFill>
                <a:latin typeface="微软雅黑 Light" charset="-122"/>
                <a:ea typeface="微软雅黑 Light" charset="-122"/>
              </a:rPr>
              <a:t>输入文字</a:t>
            </a:r>
            <a:endParaRPr lang="zh-CN" altLang="en-US" sz="1600">
              <a:solidFill>
                <a:srgbClr val="DD9540"/>
              </a:solidFill>
              <a:latin typeface="微软雅黑 Light" charset="-122"/>
              <a:ea typeface="微软雅黑 Light" charset="-122"/>
            </a:endParaRPr>
          </a:p>
        </p:txBody>
      </p:sp>
      <p:sp>
        <p:nvSpPr>
          <p:cNvPr id="36" name="文本框 35"/>
          <p:cNvSpPr txBox="1"/>
          <p:nvPr/>
        </p:nvSpPr>
        <p:spPr>
          <a:xfrm flipH="1">
            <a:off x="3906838" y="5143500"/>
            <a:ext cx="1444625" cy="33718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ctr"/>
            <a:r>
              <a:rPr lang="zh-CN" altLang="en-US" sz="1600">
                <a:solidFill>
                  <a:srgbClr val="DD9540"/>
                </a:solidFill>
                <a:latin typeface="微软雅黑 Light" charset="-122"/>
                <a:ea typeface="微软雅黑 Light" charset="-122"/>
              </a:rPr>
              <a:t>输入文字</a:t>
            </a:r>
            <a:endParaRPr lang="zh-CN" altLang="en-US" sz="1600">
              <a:solidFill>
                <a:srgbClr val="DD9540"/>
              </a:solidFill>
              <a:latin typeface="微软雅黑 Light" charset="-122"/>
              <a:ea typeface="微软雅黑 Light" charset="-122"/>
            </a:endParaRPr>
          </a:p>
        </p:txBody>
      </p:sp>
      <p:sp>
        <p:nvSpPr>
          <p:cNvPr id="38" name="文本框 37"/>
          <p:cNvSpPr txBox="1"/>
          <p:nvPr/>
        </p:nvSpPr>
        <p:spPr>
          <a:xfrm flipH="1">
            <a:off x="9178925" y="2868613"/>
            <a:ext cx="386080" cy="10763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1600">
                <a:solidFill>
                  <a:srgbClr val="00B5B1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rPr>
              <a:t>输</a:t>
            </a:r>
            <a:endParaRPr lang="zh-CN" altLang="en-US" sz="1600">
              <a:solidFill>
                <a:srgbClr val="00B5B1"/>
              </a:solidFill>
              <a:latin typeface="微软雅黑 Light" charset="-122"/>
              <a:ea typeface="微软雅黑 Light" charset="-122"/>
              <a:sym typeface="微软雅黑" panose="020B0503020204020204" charset="-122"/>
            </a:endParaRPr>
          </a:p>
          <a:p>
            <a:r>
              <a:rPr lang="zh-CN" altLang="en-US" sz="1600">
                <a:solidFill>
                  <a:srgbClr val="00B5B1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rPr>
              <a:t>入</a:t>
            </a:r>
            <a:endParaRPr lang="zh-CN" altLang="en-US" sz="1600">
              <a:solidFill>
                <a:srgbClr val="00B5B1"/>
              </a:solidFill>
              <a:latin typeface="微软雅黑 Light" charset="-122"/>
              <a:ea typeface="微软雅黑 Light" charset="-122"/>
              <a:sym typeface="微软雅黑" panose="020B0503020204020204" charset="-122"/>
            </a:endParaRPr>
          </a:p>
          <a:p>
            <a:r>
              <a:rPr lang="zh-CN" altLang="en-US" sz="1600">
                <a:solidFill>
                  <a:srgbClr val="00B5B1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rPr>
              <a:t>文</a:t>
            </a:r>
            <a:endParaRPr lang="zh-CN" altLang="en-US" sz="1600">
              <a:solidFill>
                <a:srgbClr val="00B5B1"/>
              </a:solidFill>
              <a:latin typeface="微软雅黑 Light" charset="-122"/>
              <a:ea typeface="微软雅黑 Light" charset="-122"/>
              <a:sym typeface="微软雅黑" panose="020B0503020204020204" charset="-122"/>
            </a:endParaRPr>
          </a:p>
          <a:p>
            <a:r>
              <a:rPr lang="zh-CN" altLang="en-US" sz="1600">
                <a:solidFill>
                  <a:srgbClr val="00B5B1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rPr>
              <a:t>字</a:t>
            </a:r>
            <a:endParaRPr lang="zh-CN" altLang="en-US" sz="1600">
              <a:solidFill>
                <a:srgbClr val="00B5B1"/>
              </a:solidFill>
              <a:latin typeface="微软雅黑 Light" charset="-122"/>
              <a:ea typeface="微软雅黑 Light" charset="-122"/>
              <a:sym typeface="微软雅黑" panose="020B0503020204020204" charset="-122"/>
            </a:endParaRPr>
          </a:p>
        </p:txBody>
      </p:sp>
      <p:sp>
        <p:nvSpPr>
          <p:cNvPr id="40" name="文本框 39"/>
          <p:cNvSpPr txBox="1"/>
          <p:nvPr/>
        </p:nvSpPr>
        <p:spPr>
          <a:xfrm flipH="1">
            <a:off x="2608263" y="3019425"/>
            <a:ext cx="386080" cy="10763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1600">
                <a:solidFill>
                  <a:srgbClr val="00B5B1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rPr>
              <a:t>输</a:t>
            </a:r>
            <a:endParaRPr lang="zh-CN" altLang="en-US" sz="1600">
              <a:solidFill>
                <a:srgbClr val="00B5B1"/>
              </a:solidFill>
              <a:latin typeface="微软雅黑 Light" charset="-122"/>
              <a:ea typeface="微软雅黑 Light" charset="-122"/>
              <a:sym typeface="微软雅黑" panose="020B0503020204020204" charset="-122"/>
            </a:endParaRPr>
          </a:p>
          <a:p>
            <a:r>
              <a:rPr lang="zh-CN" altLang="en-US" sz="1600">
                <a:solidFill>
                  <a:srgbClr val="00B5B1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rPr>
              <a:t>入</a:t>
            </a:r>
            <a:endParaRPr lang="zh-CN" altLang="en-US" sz="1600">
              <a:solidFill>
                <a:srgbClr val="00B5B1"/>
              </a:solidFill>
              <a:latin typeface="微软雅黑 Light" charset="-122"/>
              <a:ea typeface="微软雅黑 Light" charset="-122"/>
              <a:sym typeface="微软雅黑" panose="020B0503020204020204" charset="-122"/>
            </a:endParaRPr>
          </a:p>
          <a:p>
            <a:r>
              <a:rPr lang="zh-CN" altLang="en-US" sz="1600">
                <a:solidFill>
                  <a:srgbClr val="00B5B1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rPr>
              <a:t>文</a:t>
            </a:r>
            <a:endParaRPr lang="zh-CN" altLang="en-US" sz="1600">
              <a:solidFill>
                <a:srgbClr val="00B5B1"/>
              </a:solidFill>
              <a:latin typeface="微软雅黑 Light" charset="-122"/>
              <a:ea typeface="微软雅黑 Light" charset="-122"/>
              <a:sym typeface="微软雅黑" panose="020B0503020204020204" charset="-122"/>
            </a:endParaRPr>
          </a:p>
          <a:p>
            <a:r>
              <a:rPr lang="zh-CN" altLang="en-US" sz="1600">
                <a:solidFill>
                  <a:srgbClr val="00B5B1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rPr>
              <a:t>字</a:t>
            </a:r>
            <a:endParaRPr lang="zh-CN" altLang="en-US" sz="1600">
              <a:solidFill>
                <a:srgbClr val="00B5B1"/>
              </a:solidFill>
              <a:latin typeface="微软雅黑 Light" charset="-122"/>
              <a:ea typeface="微软雅黑 Light" charset="-122"/>
              <a:sym typeface="微软雅黑" panose="020B0503020204020204" charset="-122"/>
            </a:endParaRPr>
          </a:p>
        </p:txBody>
      </p:sp>
      <p:sp>
        <p:nvSpPr>
          <p:cNvPr id="41" name="左右箭头 40"/>
          <p:cNvSpPr/>
          <p:nvPr/>
        </p:nvSpPr>
        <p:spPr>
          <a:xfrm flipH="1">
            <a:off x="9682163" y="3552825"/>
            <a:ext cx="215900" cy="179388"/>
          </a:xfrm>
          <a:prstGeom prst="leftRightArrow">
            <a:avLst/>
          </a:prstGeom>
          <a:solidFill>
            <a:srgbClr val="DD9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/>
          </a:p>
        </p:txBody>
      </p:sp>
      <p:sp>
        <p:nvSpPr>
          <p:cNvPr id="42" name="左右箭头 41"/>
          <p:cNvSpPr/>
          <p:nvPr/>
        </p:nvSpPr>
        <p:spPr>
          <a:xfrm flipH="1">
            <a:off x="2281238" y="3686175"/>
            <a:ext cx="215900" cy="180975"/>
          </a:xfrm>
          <a:prstGeom prst="leftRightArrow">
            <a:avLst/>
          </a:prstGeom>
          <a:solidFill>
            <a:srgbClr val="DD9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/>
          </a:p>
        </p:txBody>
      </p:sp>
      <p:sp>
        <p:nvSpPr>
          <p:cNvPr id="43" name="矩形 42"/>
          <p:cNvSpPr/>
          <p:nvPr/>
        </p:nvSpPr>
        <p:spPr>
          <a:xfrm flipH="1">
            <a:off x="3867150" y="1989138"/>
            <a:ext cx="1547813" cy="468313"/>
          </a:xfrm>
          <a:prstGeom prst="rect">
            <a:avLst/>
          </a:prstGeom>
          <a:noFill/>
          <a:ln>
            <a:solidFill>
              <a:srgbClr val="DD95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z="1600" strike="noStrike" noProof="1"/>
          </a:p>
        </p:txBody>
      </p:sp>
      <p:sp>
        <p:nvSpPr>
          <p:cNvPr id="44" name="矩形 43"/>
          <p:cNvSpPr/>
          <p:nvPr/>
        </p:nvSpPr>
        <p:spPr>
          <a:xfrm flipH="1">
            <a:off x="3867150" y="2705100"/>
            <a:ext cx="1547813" cy="468313"/>
          </a:xfrm>
          <a:prstGeom prst="rect">
            <a:avLst/>
          </a:prstGeom>
          <a:noFill/>
          <a:ln>
            <a:solidFill>
              <a:srgbClr val="DD95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z="1600" strike="noStrike" noProof="1"/>
          </a:p>
        </p:txBody>
      </p:sp>
      <p:sp>
        <p:nvSpPr>
          <p:cNvPr id="46" name="矩形 45"/>
          <p:cNvSpPr/>
          <p:nvPr/>
        </p:nvSpPr>
        <p:spPr>
          <a:xfrm flipH="1">
            <a:off x="3867150" y="3956050"/>
            <a:ext cx="1547813" cy="468313"/>
          </a:xfrm>
          <a:prstGeom prst="rect">
            <a:avLst/>
          </a:prstGeom>
          <a:noFill/>
          <a:ln>
            <a:solidFill>
              <a:srgbClr val="DD95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z="1600" strike="noStrike" noProof="1"/>
          </a:p>
        </p:txBody>
      </p:sp>
      <p:sp>
        <p:nvSpPr>
          <p:cNvPr id="47" name="矩形 46"/>
          <p:cNvSpPr/>
          <p:nvPr/>
        </p:nvSpPr>
        <p:spPr>
          <a:xfrm flipH="1">
            <a:off x="3867150" y="5067300"/>
            <a:ext cx="1547813" cy="468313"/>
          </a:xfrm>
          <a:prstGeom prst="rect">
            <a:avLst/>
          </a:prstGeom>
          <a:noFill/>
          <a:ln>
            <a:solidFill>
              <a:srgbClr val="DD95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z="1600" strike="noStrike" noProof="1"/>
          </a:p>
        </p:txBody>
      </p:sp>
      <p:sp>
        <p:nvSpPr>
          <p:cNvPr id="48" name="矩形 47"/>
          <p:cNvSpPr/>
          <p:nvPr/>
        </p:nvSpPr>
        <p:spPr>
          <a:xfrm rot="16200000" flipH="1">
            <a:off x="1901825" y="3541713"/>
            <a:ext cx="1800225" cy="466725"/>
          </a:xfrm>
          <a:prstGeom prst="rect">
            <a:avLst/>
          </a:prstGeom>
          <a:noFill/>
          <a:ln>
            <a:solidFill>
              <a:srgbClr val="00B5B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/>
          </a:p>
        </p:txBody>
      </p:sp>
      <p:sp>
        <p:nvSpPr>
          <p:cNvPr id="49" name="矩形 48"/>
          <p:cNvSpPr/>
          <p:nvPr/>
        </p:nvSpPr>
        <p:spPr>
          <a:xfrm rot="16200000" flipH="1">
            <a:off x="8471694" y="3407569"/>
            <a:ext cx="1800225" cy="468313"/>
          </a:xfrm>
          <a:prstGeom prst="rect">
            <a:avLst/>
          </a:prstGeom>
          <a:noFill/>
          <a:ln>
            <a:solidFill>
              <a:srgbClr val="00B5B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/>
          </a:p>
        </p:txBody>
      </p:sp>
      <p:sp>
        <p:nvSpPr>
          <p:cNvPr id="52" name="矩形 51"/>
          <p:cNvSpPr/>
          <p:nvPr/>
        </p:nvSpPr>
        <p:spPr>
          <a:xfrm flipH="1">
            <a:off x="9974263" y="3319463"/>
            <a:ext cx="876300" cy="647700"/>
          </a:xfrm>
          <a:prstGeom prst="rect">
            <a:avLst/>
          </a:prstGeom>
          <a:solidFill>
            <a:srgbClr val="DD9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r>
              <a:rPr lang="zh-CN" altLang="en-US" strike="noStrike" noProof="1">
                <a:latin typeface="微软雅黑 Light" charset="-122"/>
                <a:ea typeface="微软雅黑 Light" charset="-122"/>
              </a:rPr>
              <a:t>输入</a:t>
            </a:r>
            <a:endParaRPr lang="zh-CN" altLang="en-US" strike="noStrike" noProof="1">
              <a:latin typeface="微软雅黑 Light" charset="-122"/>
              <a:ea typeface="微软雅黑 Light" charset="-122"/>
            </a:endParaRPr>
          </a:p>
          <a:p>
            <a:pPr algn="ctr" fontAlgn="auto"/>
            <a:r>
              <a:rPr lang="zh-CN" altLang="en-US" strike="noStrike" noProof="1">
                <a:latin typeface="微软雅黑 Light" charset="-122"/>
                <a:ea typeface="微软雅黑 Light" charset="-122"/>
              </a:rPr>
              <a:t>文字</a:t>
            </a:r>
            <a:endParaRPr lang="zh-CN" altLang="en-US" strike="noStrike" noProof="1">
              <a:latin typeface="微软雅黑 Light" charset="-122"/>
              <a:ea typeface="微软雅黑 Light" charset="-122"/>
            </a:endParaRPr>
          </a:p>
        </p:txBody>
      </p:sp>
      <p:sp>
        <p:nvSpPr>
          <p:cNvPr id="53" name="矩形 52"/>
          <p:cNvSpPr/>
          <p:nvPr/>
        </p:nvSpPr>
        <p:spPr>
          <a:xfrm flipH="1">
            <a:off x="1557338" y="3451225"/>
            <a:ext cx="647700" cy="649288"/>
          </a:xfrm>
          <a:prstGeom prst="rect">
            <a:avLst/>
          </a:prstGeom>
          <a:solidFill>
            <a:srgbClr val="DD9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r>
              <a:rPr lang="zh-CN" altLang="en-US" strike="noStrike" noProof="1">
                <a:latin typeface="微软雅黑 Light" charset="-122"/>
                <a:ea typeface="微软雅黑 Light" charset="-122"/>
                <a:sym typeface="+mn-ea"/>
              </a:rPr>
              <a:t>输入文字</a:t>
            </a:r>
            <a:endParaRPr lang="zh-CN" altLang="en-US" strike="noStrike" noProof="1">
              <a:latin typeface="微软雅黑 Light" charset="-122"/>
              <a:ea typeface="微软雅黑 Light" charset="-122"/>
              <a:sym typeface="+mn-ea"/>
            </a:endParaRPr>
          </a:p>
        </p:txBody>
      </p:sp>
      <p:sp>
        <p:nvSpPr>
          <p:cNvPr id="54" name="右大括号 53"/>
          <p:cNvSpPr/>
          <p:nvPr/>
        </p:nvSpPr>
        <p:spPr>
          <a:xfrm flipH="1">
            <a:off x="3257550" y="2241550"/>
            <a:ext cx="431800" cy="307022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/>
          </a:p>
        </p:txBody>
      </p:sp>
      <p:sp>
        <p:nvSpPr>
          <p:cNvPr id="7" name="左大括号 6"/>
          <p:cNvSpPr/>
          <p:nvPr/>
        </p:nvSpPr>
        <p:spPr>
          <a:xfrm flipH="1">
            <a:off x="8489950" y="1989138"/>
            <a:ext cx="433388" cy="332263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/>
          </a:p>
        </p:txBody>
      </p:sp>
      <p:cxnSp>
        <p:nvCxnSpPr>
          <p:cNvPr id="12" name="直接箭头连接符 11"/>
          <p:cNvCxnSpPr/>
          <p:nvPr/>
        </p:nvCxnSpPr>
        <p:spPr>
          <a:xfrm flipH="1">
            <a:off x="4640263" y="3168650"/>
            <a:ext cx="0" cy="790575"/>
          </a:xfrm>
          <a:prstGeom prst="straightConnector1">
            <a:avLst/>
          </a:prstGeom>
          <a:ln w="12700" cmpd="sng">
            <a:solidFill>
              <a:srgbClr val="DD954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 flipH="1">
            <a:off x="4640263" y="4424363"/>
            <a:ext cx="0" cy="647700"/>
          </a:xfrm>
          <a:prstGeom prst="straightConnector1">
            <a:avLst/>
          </a:prstGeom>
          <a:ln w="12700" cmpd="sng">
            <a:solidFill>
              <a:srgbClr val="DD954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 flipH="1">
            <a:off x="4640263" y="2454275"/>
            <a:ext cx="0" cy="252413"/>
          </a:xfrm>
          <a:prstGeom prst="straightConnector1">
            <a:avLst/>
          </a:prstGeom>
          <a:ln w="12700" cmpd="sng">
            <a:solidFill>
              <a:srgbClr val="DD954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737" name="图片 7" descr="校标（小）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1025" y="455613"/>
            <a:ext cx="3425825" cy="736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文本框 4"/>
          <p:cNvSpPr txBox="1"/>
          <p:nvPr/>
        </p:nvSpPr>
        <p:spPr>
          <a:xfrm>
            <a:off x="8822690" y="685800"/>
            <a:ext cx="2240280" cy="50673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50000"/>
              </a:lnSpc>
              <a:buSzTx/>
            </a:pPr>
            <a:r>
              <a:rPr lang="zh-CN" altLang="en-US" dirty="0">
                <a:solidFill>
                  <a:srgbClr val="2B395C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输入标题</a:t>
            </a:r>
            <a:r>
              <a:rPr lang="en-US" altLang="zh-CN" dirty="0">
                <a:solidFill>
                  <a:srgbClr val="2B395C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—</a:t>
            </a:r>
            <a:r>
              <a:rPr lang="zh-CN" altLang="en-US" dirty="0">
                <a:solidFill>
                  <a:srgbClr val="DD9540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输入内容</a:t>
            </a:r>
            <a:endParaRPr lang="zh-CN" altLang="en-US" dirty="0">
              <a:solidFill>
                <a:srgbClr val="DD9540"/>
              </a:solidFill>
              <a:latin typeface="等线" charset="-122"/>
              <a:ea typeface="等线" charset="-122"/>
              <a:sym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/>
      <p:bldP spid="35" grpId="0"/>
      <p:bldP spid="36" grpId="0"/>
      <p:bldP spid="38" grpId="0"/>
      <p:bldP spid="40" grpId="0"/>
      <p:bldP spid="41" grpId="0" animBg="1"/>
      <p:bldP spid="42" grpId="0" animBg="1"/>
      <p:bldP spid="44" grpId="0" animBg="1"/>
      <p:bldP spid="46" grpId="0" animBg="1"/>
      <p:bldP spid="47" grpId="0" animBg="1"/>
      <p:bldP spid="48" grpId="0" animBg="1"/>
      <p:bldP spid="49" grpId="0" animBg="1"/>
      <p:bldP spid="52" grpId="1" animBg="1"/>
      <p:bldP spid="53" grpId="0" animBg="1"/>
      <p:bldP spid="54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69" name="ïśḷiḍè"/>
          <p:cNvSpPr txBox="1"/>
          <p:nvPr>
            <p:custDataLst>
              <p:tags r:id="rId1"/>
            </p:custDataLst>
          </p:nvPr>
        </p:nvSpPr>
        <p:spPr>
          <a:xfrm>
            <a:off x="681038" y="1192213"/>
            <a:ext cx="5287962" cy="523875"/>
          </a:xfrm>
          <a:prstGeom prst="rect">
            <a:avLst/>
          </a:prstGeom>
          <a:noFill/>
          <a:ln w="9525">
            <a:noFill/>
          </a:ln>
        </p:spPr>
        <p:txBody>
          <a:bodyPr wrap="square" lIns="90000" tIns="46800" rIns="90000" bIns="46800" anchor="b" anchorCtr="0"/>
          <a:p>
            <a:pPr defTabSz="914400">
              <a:buSzPct val="25000"/>
              <a:tabLst>
                <a:tab pos="4210050" algn="l"/>
              </a:tabLst>
            </a:pPr>
            <a:r>
              <a:rPr lang="zh-CN" altLang="en-US" sz="2400" b="1" dirty="0">
                <a:solidFill>
                  <a:srgbClr val="00B5B1"/>
                </a:solidFill>
                <a:latin typeface="Arial" panose="020B0604020202020204" pitchFamily="34" charset="0"/>
                <a:ea typeface="等线" charset="-122"/>
                <a:sym typeface="Arial" panose="020B0604020202020204" pitchFamily="34" charset="0"/>
              </a:rPr>
              <a:t>输入标题文字</a:t>
            </a:r>
            <a:endParaRPr lang="zh-CN" altLang="en-US" sz="2400" b="1" dirty="0">
              <a:solidFill>
                <a:srgbClr val="00B5B1"/>
              </a:solidFill>
              <a:latin typeface="Arial" panose="020B0604020202020204" pitchFamily="34" charset="0"/>
              <a:ea typeface="等线" charset="-122"/>
              <a:sym typeface="Arial" panose="020B0604020202020204" pitchFamily="34" charset="0"/>
            </a:endParaRPr>
          </a:p>
        </p:txBody>
      </p:sp>
      <p:pic>
        <p:nvPicPr>
          <p:cNvPr id="32771" name="图片 7" descr="校标（小）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025" y="455613"/>
            <a:ext cx="3425825" cy="736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文本框 4"/>
          <p:cNvSpPr txBox="1"/>
          <p:nvPr/>
        </p:nvSpPr>
        <p:spPr>
          <a:xfrm>
            <a:off x="8822690" y="685800"/>
            <a:ext cx="2240280" cy="50673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50000"/>
              </a:lnSpc>
              <a:buSzTx/>
            </a:pPr>
            <a:r>
              <a:rPr lang="zh-CN" altLang="en-US" dirty="0">
                <a:solidFill>
                  <a:srgbClr val="2B395C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输入标题</a:t>
            </a:r>
            <a:r>
              <a:rPr lang="en-US" altLang="zh-CN" dirty="0">
                <a:solidFill>
                  <a:srgbClr val="2B395C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—</a:t>
            </a:r>
            <a:r>
              <a:rPr lang="zh-CN" altLang="en-US" dirty="0">
                <a:solidFill>
                  <a:srgbClr val="DD9540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输入内容</a:t>
            </a:r>
            <a:endParaRPr lang="zh-CN" altLang="en-US" dirty="0">
              <a:solidFill>
                <a:srgbClr val="DD9540"/>
              </a:solidFill>
              <a:latin typeface="等线" charset="-122"/>
              <a:ea typeface="等线" charset="-122"/>
              <a:sym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1" name="文本框 14"/>
          <p:cNvSpPr txBox="1"/>
          <p:nvPr/>
        </p:nvSpPr>
        <p:spPr>
          <a:xfrm>
            <a:off x="5006975" y="4232275"/>
            <a:ext cx="1241425" cy="112458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  <a:buSzTx/>
            </a:pPr>
            <a:r>
              <a:rPr lang="en-US" altLang="zh-CN" sz="1400" dirty="0">
                <a:latin typeface="微软雅黑 Light" charset="-122"/>
                <a:ea typeface="微软雅黑 Light" charset="-122"/>
              </a:rPr>
              <a:t>XXXXXXXXXXXXXXXXXXXXXXXXXXXXXXXXXXXXXXXXXXXX</a:t>
            </a:r>
            <a:endParaRPr lang="en-US" altLang="zh-CN" sz="1400" dirty="0">
              <a:latin typeface="微软雅黑 Light" charset="-122"/>
              <a:ea typeface="微软雅黑 Light" charset="-122"/>
            </a:endParaRPr>
          </a:p>
        </p:txBody>
      </p:sp>
      <p:sp>
        <p:nvSpPr>
          <p:cNvPr id="35842" name="文本框 5"/>
          <p:cNvSpPr txBox="1"/>
          <p:nvPr/>
        </p:nvSpPr>
        <p:spPr>
          <a:xfrm>
            <a:off x="1182688" y="5270500"/>
            <a:ext cx="1573212" cy="30670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ctr"/>
            <a:r>
              <a:rPr lang="zh-CN" altLang="en-US" sz="1400">
                <a:latin typeface="微软雅黑 Light" charset="-122"/>
                <a:ea typeface="微软雅黑 Light" charset="-122"/>
                <a:sym typeface="微软雅黑" panose="020B0503020204020204" charset="-122"/>
              </a:rPr>
              <a:t>输入文字</a:t>
            </a:r>
            <a:endParaRPr lang="zh-CN" altLang="en-US" sz="1400">
              <a:latin typeface="微软雅黑 Light" charset="-122"/>
              <a:ea typeface="微软雅黑 Light" charset="-122"/>
            </a:endParaRPr>
          </a:p>
        </p:txBody>
      </p:sp>
      <p:sp>
        <p:nvSpPr>
          <p:cNvPr id="8" name="左大括号 7"/>
          <p:cNvSpPr/>
          <p:nvPr/>
        </p:nvSpPr>
        <p:spPr>
          <a:xfrm>
            <a:off x="2755900" y="4498975"/>
            <a:ext cx="449263" cy="184943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auto"/>
            <a:endParaRPr lang="zh-CN" altLang="en-US" sz="1400" strike="noStrike" noProof="1">
              <a:latin typeface="微软雅黑 Light" charset="-122"/>
              <a:ea typeface="微软雅黑 Light" charset="-122"/>
            </a:endParaRPr>
          </a:p>
        </p:txBody>
      </p:sp>
      <p:sp>
        <p:nvSpPr>
          <p:cNvPr id="35844" name="文本框 8"/>
          <p:cNvSpPr txBox="1"/>
          <p:nvPr/>
        </p:nvSpPr>
        <p:spPr>
          <a:xfrm>
            <a:off x="3205163" y="4700588"/>
            <a:ext cx="1281112" cy="30670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1400" dirty="0">
                <a:latin typeface="微软雅黑 Light" charset="-122"/>
                <a:ea typeface="微软雅黑 Light" charset="-122"/>
              </a:rPr>
              <a:t>输入文字</a:t>
            </a:r>
            <a:endParaRPr lang="zh-CN" altLang="en-US" sz="1400" dirty="0">
              <a:latin typeface="微软雅黑 Light" charset="-122"/>
              <a:ea typeface="微软雅黑 Light" charset="-122"/>
            </a:endParaRPr>
          </a:p>
        </p:txBody>
      </p:sp>
      <p:sp>
        <p:nvSpPr>
          <p:cNvPr id="35845" name="文本框 9"/>
          <p:cNvSpPr txBox="1"/>
          <p:nvPr/>
        </p:nvSpPr>
        <p:spPr>
          <a:xfrm>
            <a:off x="3240088" y="5922963"/>
            <a:ext cx="1371600" cy="30670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1400" dirty="0">
                <a:latin typeface="微软雅黑 Light" charset="-122"/>
                <a:ea typeface="微软雅黑 Light" charset="-122"/>
              </a:rPr>
              <a:t>输入文字</a:t>
            </a:r>
            <a:endParaRPr lang="zh-CN" altLang="en-US" sz="1400" dirty="0">
              <a:latin typeface="微软雅黑 Light" charset="-122"/>
              <a:ea typeface="微软雅黑 Light" charset="-122"/>
            </a:endParaRPr>
          </a:p>
        </p:txBody>
      </p:sp>
      <p:cxnSp>
        <p:nvCxnSpPr>
          <p:cNvPr id="11" name="直接连接符 10"/>
          <p:cNvCxnSpPr/>
          <p:nvPr/>
        </p:nvCxnSpPr>
        <p:spPr>
          <a:xfrm flipV="1">
            <a:off x="4257675" y="4889500"/>
            <a:ext cx="35877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4591050" y="4278313"/>
            <a:ext cx="3095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4591050" y="5283200"/>
            <a:ext cx="3000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rot="5400000">
            <a:off x="4079875" y="4775200"/>
            <a:ext cx="1066800" cy="6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>
            <a:off x="6578600" y="4557713"/>
            <a:ext cx="3095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>
            <a:off x="6551613" y="6191250"/>
            <a:ext cx="3619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>
            <a:off x="6856413" y="4525963"/>
            <a:ext cx="0" cy="17033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 flipV="1">
            <a:off x="6843713" y="5483225"/>
            <a:ext cx="36036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54" name="文本框 20"/>
          <p:cNvSpPr txBox="1"/>
          <p:nvPr/>
        </p:nvSpPr>
        <p:spPr>
          <a:xfrm>
            <a:off x="7265988" y="5311775"/>
            <a:ext cx="1939925" cy="30670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1400" dirty="0">
                <a:latin typeface="微软雅黑 Light" charset="-122"/>
                <a:ea typeface="微软雅黑 Light" charset="-122"/>
              </a:rPr>
              <a:t>输入文字</a:t>
            </a:r>
            <a:endParaRPr lang="zh-CN" altLang="en-US" sz="1400" dirty="0">
              <a:latin typeface="微软雅黑 Light" charset="-122"/>
              <a:ea typeface="微软雅黑 Light" charset="-122"/>
            </a:endParaRPr>
          </a:p>
        </p:txBody>
      </p:sp>
      <p:sp>
        <p:nvSpPr>
          <p:cNvPr id="35855" name="文本框 4"/>
          <p:cNvSpPr txBox="1"/>
          <p:nvPr/>
        </p:nvSpPr>
        <p:spPr>
          <a:xfrm>
            <a:off x="1041400" y="2877820"/>
            <a:ext cx="1919288" cy="30670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ctr"/>
            <a:r>
              <a:rPr lang="zh-CN" altLang="en-US" sz="1400">
                <a:latin typeface="微软雅黑 Light" charset="-122"/>
                <a:ea typeface="微软雅黑 Light" charset="-122"/>
              </a:rPr>
              <a:t>输入文字</a:t>
            </a:r>
            <a:endParaRPr lang="zh-CN" altLang="en-US" sz="1400">
              <a:latin typeface="微软雅黑 Light" charset="-122"/>
              <a:ea typeface="微软雅黑 Light" charset="-122"/>
            </a:endParaRPr>
          </a:p>
        </p:txBody>
      </p:sp>
      <p:sp>
        <p:nvSpPr>
          <p:cNvPr id="7" name="左大括号 6"/>
          <p:cNvSpPr/>
          <p:nvPr/>
        </p:nvSpPr>
        <p:spPr>
          <a:xfrm>
            <a:off x="2776538" y="2114550"/>
            <a:ext cx="407988" cy="183356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auto"/>
            <a:endParaRPr lang="zh-CN" altLang="en-US" sz="1400" strike="noStrike" noProof="1">
              <a:latin typeface="微软雅黑 Light" charset="-122"/>
              <a:ea typeface="微软雅黑 Light" charset="-122"/>
            </a:endParaRPr>
          </a:p>
        </p:txBody>
      </p:sp>
      <p:sp>
        <p:nvSpPr>
          <p:cNvPr id="35857" name="文本框 21"/>
          <p:cNvSpPr txBox="1"/>
          <p:nvPr/>
        </p:nvSpPr>
        <p:spPr>
          <a:xfrm>
            <a:off x="6965950" y="2940050"/>
            <a:ext cx="2149475" cy="30670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1400">
                <a:latin typeface="微软雅黑 Light" charset="-122"/>
                <a:ea typeface="微软雅黑 Light" charset="-122"/>
              </a:rPr>
              <a:t>输入文字</a:t>
            </a:r>
            <a:endParaRPr lang="zh-CN" altLang="en-US" sz="1400">
              <a:latin typeface="微软雅黑 Light" charset="-122"/>
              <a:ea typeface="微软雅黑 Light" charset="-122"/>
            </a:endParaRPr>
          </a:p>
        </p:txBody>
      </p:sp>
      <p:sp>
        <p:nvSpPr>
          <p:cNvPr id="35858" name="文本框 154"/>
          <p:cNvSpPr txBox="1"/>
          <p:nvPr/>
        </p:nvSpPr>
        <p:spPr>
          <a:xfrm>
            <a:off x="3255963" y="1960563"/>
            <a:ext cx="1122362" cy="30670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1400">
                <a:latin typeface="微软雅黑 Light" charset="-122"/>
                <a:ea typeface="微软雅黑 Light" charset="-122"/>
              </a:rPr>
              <a:t>输入文字</a:t>
            </a:r>
            <a:endParaRPr lang="zh-CN" altLang="en-US" sz="1400">
              <a:latin typeface="微软雅黑 Light" charset="-122"/>
              <a:ea typeface="微软雅黑 Light" charset="-122"/>
            </a:endParaRPr>
          </a:p>
        </p:txBody>
      </p:sp>
      <p:sp>
        <p:nvSpPr>
          <p:cNvPr id="35859" name="文本框 22"/>
          <p:cNvSpPr txBox="1"/>
          <p:nvPr/>
        </p:nvSpPr>
        <p:spPr>
          <a:xfrm>
            <a:off x="3255963" y="3097213"/>
            <a:ext cx="1477962" cy="30670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1400">
                <a:latin typeface="微软雅黑 Light" charset="-122"/>
                <a:ea typeface="微软雅黑 Light" charset="-122"/>
              </a:rPr>
              <a:t>输入文字</a:t>
            </a:r>
            <a:endParaRPr lang="zh-CN" altLang="en-US" sz="1400">
              <a:latin typeface="微软雅黑 Light" charset="-122"/>
              <a:ea typeface="微软雅黑 Light" charset="-122"/>
            </a:endParaRPr>
          </a:p>
        </p:txBody>
      </p:sp>
      <p:cxnSp>
        <p:nvCxnSpPr>
          <p:cNvPr id="24" name="直接连接符 23"/>
          <p:cNvCxnSpPr/>
          <p:nvPr/>
        </p:nvCxnSpPr>
        <p:spPr>
          <a:xfrm flipV="1">
            <a:off x="3954463" y="3251200"/>
            <a:ext cx="3254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>
            <a:off x="4292600" y="2612708"/>
            <a:ext cx="2809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>
            <a:off x="4284663" y="3866198"/>
            <a:ext cx="2730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/>
        </p:nvCxnSpPr>
        <p:spPr>
          <a:xfrm>
            <a:off x="4310063" y="2611438"/>
            <a:ext cx="0" cy="1279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64" name="文本框 27"/>
          <p:cNvSpPr txBox="1"/>
          <p:nvPr/>
        </p:nvSpPr>
        <p:spPr>
          <a:xfrm>
            <a:off x="4486275" y="2405063"/>
            <a:ext cx="3046413" cy="16414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1400">
                <a:latin typeface="微软雅黑 Light" charset="-122"/>
                <a:ea typeface="微软雅黑 Light" charset="-122"/>
              </a:rPr>
              <a:t>XXXXXXXXXXXXXXXXXXXXX</a:t>
            </a:r>
            <a:endParaRPr lang="en-US" altLang="zh-CN" sz="1400">
              <a:latin typeface="微软雅黑 Light" charset="-122"/>
              <a:ea typeface="微软雅黑 Light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1400">
                <a:latin typeface="微软雅黑 Light" charset="-122"/>
                <a:ea typeface="微软雅黑 Light" charset="-122"/>
              </a:rPr>
              <a:t>XXXXXXXXXXXXXXXXXXXX</a:t>
            </a:r>
            <a:endParaRPr lang="en-US" altLang="zh-CN" sz="1400">
              <a:latin typeface="微软雅黑 Light" charset="-122"/>
              <a:ea typeface="微软雅黑 Light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1400">
                <a:latin typeface="微软雅黑 Light" charset="-122"/>
                <a:ea typeface="微软雅黑 Light" charset="-122"/>
              </a:rPr>
              <a:t>XXXXXXXXXXXXXXXXXXXXXX</a:t>
            </a:r>
            <a:endParaRPr lang="en-US" altLang="zh-CN" sz="1400">
              <a:latin typeface="微软雅黑 Light" charset="-122"/>
              <a:ea typeface="微软雅黑 Light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1400">
                <a:latin typeface="微软雅黑 Light" charset="-122"/>
                <a:ea typeface="微软雅黑 Light" charset="-122"/>
              </a:rPr>
              <a:t>XXXXXXXXXXXXXXXXXXXXXXX</a:t>
            </a:r>
            <a:endParaRPr lang="en-US" altLang="zh-CN" sz="1400">
              <a:latin typeface="微软雅黑 Light" charset="-122"/>
              <a:ea typeface="微软雅黑 Light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1400">
                <a:latin typeface="微软雅黑 Light" charset="-122"/>
                <a:ea typeface="微软雅黑 Light" charset="-122"/>
              </a:rPr>
              <a:t>XXXXXXXXXXXXXXXXXXXX</a:t>
            </a:r>
            <a:endParaRPr lang="en-US" altLang="zh-CN" sz="1400">
              <a:latin typeface="微软雅黑 Light" charset="-122"/>
              <a:ea typeface="微软雅黑 Light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1400">
                <a:latin typeface="微软雅黑 Light" charset="-122"/>
                <a:ea typeface="微软雅黑 Light" charset="-122"/>
              </a:rPr>
              <a:t>XXXXXXXXXXXXXXXXXXXXX</a:t>
            </a:r>
            <a:endParaRPr lang="en-US" altLang="zh-CN" sz="1400">
              <a:latin typeface="微软雅黑 Light" charset="-122"/>
              <a:ea typeface="微软雅黑 Light" charset="-122"/>
            </a:endParaRPr>
          </a:p>
        </p:txBody>
      </p:sp>
      <p:cxnSp>
        <p:nvCxnSpPr>
          <p:cNvPr id="29" name="直接连接符 28"/>
          <p:cNvCxnSpPr/>
          <p:nvPr/>
        </p:nvCxnSpPr>
        <p:spPr>
          <a:xfrm>
            <a:off x="6583363" y="2395538"/>
            <a:ext cx="2809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/>
        </p:nvCxnSpPr>
        <p:spPr>
          <a:xfrm>
            <a:off x="6535738" y="3922713"/>
            <a:ext cx="3286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连接符 30"/>
          <p:cNvCxnSpPr/>
          <p:nvPr/>
        </p:nvCxnSpPr>
        <p:spPr>
          <a:xfrm flipH="1">
            <a:off x="6824663" y="2359025"/>
            <a:ext cx="3175" cy="16144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连接符 31"/>
          <p:cNvCxnSpPr/>
          <p:nvPr/>
        </p:nvCxnSpPr>
        <p:spPr>
          <a:xfrm flipV="1">
            <a:off x="4176713" y="2118360"/>
            <a:ext cx="3144838" cy="9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69" name="文本框 165"/>
          <p:cNvSpPr txBox="1"/>
          <p:nvPr/>
        </p:nvSpPr>
        <p:spPr>
          <a:xfrm>
            <a:off x="7283450" y="1947863"/>
            <a:ext cx="1514475" cy="30670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1400">
                <a:latin typeface="微软雅黑 Light" charset="-122"/>
                <a:ea typeface="微软雅黑 Light" charset="-122"/>
              </a:rPr>
              <a:t>输入文字</a:t>
            </a:r>
            <a:endParaRPr lang="zh-CN" altLang="en-US" sz="1400">
              <a:latin typeface="微软雅黑 Light" charset="-122"/>
              <a:ea typeface="微软雅黑 Light" charset="-122"/>
            </a:endParaRPr>
          </a:p>
        </p:txBody>
      </p:sp>
      <p:sp>
        <p:nvSpPr>
          <p:cNvPr id="37" name="ïśḷiḍè"/>
          <p:cNvSpPr txBox="1"/>
          <p:nvPr>
            <p:custDataLst>
              <p:tags r:id="rId1"/>
            </p:custDataLst>
          </p:nvPr>
        </p:nvSpPr>
        <p:spPr>
          <a:xfrm>
            <a:off x="623888" y="1285875"/>
            <a:ext cx="7243763" cy="523875"/>
          </a:xfrm>
          <a:prstGeom prst="rect">
            <a:avLst/>
          </a:prstGeom>
          <a:noFill/>
          <a:ln>
            <a:noFill/>
          </a:ln>
        </p:spPr>
        <p:txBody>
          <a:bodyPr wrap="square" lIns="90000" tIns="46800" rIns="90000" bIns="46800" anchor="b" anchorCtr="0">
            <a:normAutofit fontScale="90000"/>
          </a:bodyPr>
          <a:lstStyle>
            <a:defPPr>
              <a:defRPr lang="zh-CN"/>
            </a:defPPr>
            <a:lvl1pPr marL="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1pPr>
            <a:lvl2pPr marL="4572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2pPr>
            <a:lvl3pPr marL="9144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3pPr>
            <a:lvl4pPr marL="13716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4pPr>
            <a:lvl5pPr marL="18288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5pPr>
            <a:lvl6pPr marL="22860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6pPr>
            <a:lvl7pPr marL="27432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7pPr>
            <a:lvl8pPr marL="32004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8pPr>
            <a:lvl9pPr marL="36576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9pPr>
          </a:lstStyle>
          <a:p>
            <a:pPr fontAlgn="auto">
              <a:buSzPct val="25000"/>
              <a:tabLst>
                <a:tab pos="4210050" algn="l"/>
              </a:tabLst>
            </a:pPr>
            <a:r>
              <a:rPr lang="zh-CN" altLang="en-US" sz="2400" b="1" strike="noStrike" noProof="1" dirty="0" smtClean="0">
                <a:solidFill>
                  <a:srgbClr val="00B5B1"/>
                </a:solidFill>
                <a:latin typeface="Arial" panose="020B0604020202020204" pitchFamily="34" charset="0"/>
                <a:ea typeface="等线" charset="-122"/>
                <a:cs typeface="+mn-cs"/>
                <a:sym typeface="Arial" panose="020B0604020202020204" pitchFamily="34" charset="0"/>
              </a:rPr>
              <a:t>持续推进三全学院环境</a:t>
            </a:r>
            <a:r>
              <a:rPr lang="en-US" altLang="zh-CN" sz="2400" b="1" strike="noStrike" noProof="1" dirty="0" smtClean="0">
                <a:solidFill>
                  <a:srgbClr val="00B5B1"/>
                </a:solidFill>
                <a:latin typeface="Arial" panose="020B0604020202020204" pitchFamily="34" charset="0"/>
                <a:ea typeface="等线" charset="-122"/>
                <a:cs typeface="+mn-cs"/>
                <a:sym typeface="Arial" panose="020B0604020202020204" pitchFamily="34" charset="0"/>
              </a:rPr>
              <a:t>&amp;</a:t>
            </a:r>
            <a:r>
              <a:rPr lang="zh-CN" altLang="en-US" sz="2400" b="1" strike="noStrike" noProof="1" dirty="0" smtClean="0">
                <a:solidFill>
                  <a:srgbClr val="00B5B1"/>
                </a:solidFill>
                <a:latin typeface="Arial" panose="020B0604020202020204" pitchFamily="34" charset="0"/>
                <a:ea typeface="等线" charset="-122"/>
                <a:cs typeface="+mn-cs"/>
                <a:sym typeface="Arial" panose="020B0604020202020204" pitchFamily="34" charset="0"/>
              </a:rPr>
              <a:t>视觉识别系统（</a:t>
            </a:r>
            <a:r>
              <a:rPr lang="en-US" altLang="zh-CN" sz="2400" b="1" strike="noStrike" noProof="1" dirty="0" smtClean="0">
                <a:solidFill>
                  <a:srgbClr val="00B5B1"/>
                </a:solidFill>
                <a:latin typeface="Arial" panose="020B0604020202020204" pitchFamily="34" charset="0"/>
                <a:ea typeface="等线" charset="-122"/>
                <a:cs typeface="+mn-cs"/>
                <a:sym typeface="Arial" panose="020B0604020202020204" pitchFamily="34" charset="0"/>
              </a:rPr>
              <a:t>EI&amp;VI</a:t>
            </a:r>
            <a:r>
              <a:rPr lang="zh-CN" altLang="en-US" sz="2400" b="1" strike="noStrike" noProof="1" dirty="0" smtClean="0">
                <a:solidFill>
                  <a:srgbClr val="00B5B1"/>
                </a:solidFill>
                <a:latin typeface="Arial" panose="020B0604020202020204" pitchFamily="34" charset="0"/>
                <a:ea typeface="等线" charset="-122"/>
                <a:cs typeface="+mn-cs"/>
                <a:sym typeface="Arial" panose="020B0604020202020204" pitchFamily="34" charset="0"/>
              </a:rPr>
              <a:t>）的建设</a:t>
            </a:r>
            <a:endParaRPr lang="zh-CN" altLang="en-US" sz="2400" b="1" strike="noStrike" noProof="1" dirty="0" smtClean="0">
              <a:solidFill>
                <a:srgbClr val="00B5B1"/>
              </a:solidFill>
              <a:latin typeface="Arial" panose="020B0604020202020204" pitchFamily="34" charset="0"/>
              <a:ea typeface="等线" charset="-122"/>
              <a:sym typeface="Arial" panose="020B0604020202020204" pitchFamily="34" charset="0"/>
            </a:endParaRPr>
          </a:p>
        </p:txBody>
      </p:sp>
      <p:pic>
        <p:nvPicPr>
          <p:cNvPr id="35872" name="图片 1" descr="校标（小）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025" y="455613"/>
            <a:ext cx="3425825" cy="736600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34" name="直接连接符 33"/>
          <p:cNvCxnSpPr/>
          <p:nvPr/>
        </p:nvCxnSpPr>
        <p:spPr>
          <a:xfrm flipV="1">
            <a:off x="4284663" y="6081713"/>
            <a:ext cx="35877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/>
          <p:cNvCxnSpPr/>
          <p:nvPr/>
        </p:nvCxnSpPr>
        <p:spPr>
          <a:xfrm>
            <a:off x="4618038" y="5595938"/>
            <a:ext cx="3095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连接符 35"/>
          <p:cNvCxnSpPr/>
          <p:nvPr/>
        </p:nvCxnSpPr>
        <p:spPr>
          <a:xfrm>
            <a:off x="4618038" y="6488113"/>
            <a:ext cx="3000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连接符 37"/>
          <p:cNvCxnSpPr/>
          <p:nvPr/>
        </p:nvCxnSpPr>
        <p:spPr>
          <a:xfrm rot="16200000" flipH="1">
            <a:off x="4169569" y="6036469"/>
            <a:ext cx="950913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77" name="文本框 14"/>
          <p:cNvSpPr txBox="1"/>
          <p:nvPr/>
        </p:nvSpPr>
        <p:spPr>
          <a:xfrm>
            <a:off x="5008563" y="5473700"/>
            <a:ext cx="1746250" cy="112458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  <a:buSzTx/>
            </a:pPr>
            <a:r>
              <a:rPr lang="en-US" sz="1400" dirty="0">
                <a:latin typeface="微软雅黑 Light" charset="-122"/>
                <a:ea typeface="微软雅黑 Light" charset="-122"/>
              </a:rPr>
              <a:t>XXXXXXXXXXXXXXXXXXXXXXXXXXXXXXXXXXXXXXXXXXXXXXXXXXXXXXXXXXXXXXXXXXXX</a:t>
            </a:r>
            <a:endParaRPr lang="en-US" sz="1400" dirty="0">
              <a:latin typeface="微软雅黑 Light" charset="-122"/>
              <a:ea typeface="微软雅黑 Light" charset="-122"/>
            </a:endParaRPr>
          </a:p>
        </p:txBody>
      </p:sp>
      <p:sp>
        <p:nvSpPr>
          <p:cNvPr id="29697" name="文本框 4"/>
          <p:cNvSpPr txBox="1"/>
          <p:nvPr/>
        </p:nvSpPr>
        <p:spPr>
          <a:xfrm>
            <a:off x="8822690" y="685800"/>
            <a:ext cx="2240280" cy="50673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50000"/>
              </a:lnSpc>
              <a:buSzTx/>
            </a:pPr>
            <a:r>
              <a:rPr lang="zh-CN" altLang="en-US" dirty="0">
                <a:solidFill>
                  <a:srgbClr val="2B395C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输入标题</a:t>
            </a:r>
            <a:r>
              <a:rPr lang="en-US" altLang="zh-CN" dirty="0">
                <a:solidFill>
                  <a:srgbClr val="2B395C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—</a:t>
            </a:r>
            <a:r>
              <a:rPr lang="zh-CN" altLang="en-US" dirty="0">
                <a:solidFill>
                  <a:srgbClr val="DD9540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输入内容</a:t>
            </a:r>
            <a:endParaRPr lang="zh-CN" altLang="en-US" dirty="0">
              <a:solidFill>
                <a:srgbClr val="DD9540"/>
              </a:solidFill>
              <a:latin typeface="等线" charset="-122"/>
              <a:ea typeface="等线" charset="-122"/>
              <a:sym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447675" y="950913"/>
            <a:ext cx="11393488" cy="2768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1600" noProof="1" dirty="0">
                <a:solidFill>
                  <a:srgbClr val="00B5B1"/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（一）输入文字</a:t>
            </a:r>
            <a:endParaRPr lang="zh-CN" altLang="en-US" sz="1600" noProof="1" dirty="0">
              <a:solidFill>
                <a:srgbClr val="00B5B1"/>
              </a:solidFill>
              <a:latin typeface="微软雅黑 Light" charset="-122"/>
              <a:ea typeface="微软雅黑 Light" charset="-122"/>
              <a:cs typeface="微软雅黑 Light" charset="-122"/>
              <a:sym typeface="+mn-ea"/>
            </a:endParaRPr>
          </a:p>
          <a:p>
            <a:pPr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1600" noProof="1" dirty="0">
                <a:solidFill>
                  <a:srgbClr val="00B5B1"/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   </a:t>
            </a:r>
            <a:r>
              <a:rPr lang="zh-CN" altLang="en-US" sz="1400" b="1" noProof="1" dirty="0">
                <a:solidFill>
                  <a:schemeClr val="bg1">
                    <a:lumMod val="50000"/>
                  </a:schemeClr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1、输入文字</a:t>
            </a:r>
            <a:endParaRPr lang="zh-CN" altLang="en-US" sz="1400" b="1" noProof="1" dirty="0">
              <a:solidFill>
                <a:schemeClr val="bg1">
                  <a:lumMod val="50000"/>
                </a:schemeClr>
              </a:solidFill>
              <a:latin typeface="微软雅黑 Light" charset="-122"/>
              <a:ea typeface="微软雅黑 Light" charset="-122"/>
              <a:cs typeface="微软雅黑 Light" charset="-122"/>
              <a:sym typeface="+mn-ea"/>
            </a:endParaRPr>
          </a:p>
          <a:p>
            <a:pPr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1400" b="1" noProof="1" dirty="0">
                <a:solidFill>
                  <a:schemeClr val="bg1">
                    <a:lumMod val="50000"/>
                  </a:schemeClr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      </a:t>
            </a:r>
            <a:r>
              <a:rPr lang="en-US" altLang="zh-CN" sz="1400" noProof="1" dirty="0">
                <a:solidFill>
                  <a:schemeClr val="bg1">
                    <a:lumMod val="50000"/>
                  </a:schemeClr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</a:t>
            </a:r>
            <a:r>
              <a:rPr lang="zh-CN" altLang="en-US" sz="1400" b="1" noProof="1" dirty="0">
                <a:solidFill>
                  <a:schemeClr val="bg1">
                    <a:lumMod val="50000"/>
                  </a:schemeClr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 </a:t>
            </a:r>
            <a:r>
              <a:rPr lang="zh-CN" altLang="en-US" sz="1400" noProof="1" dirty="0">
                <a:solidFill>
                  <a:schemeClr val="bg1">
                    <a:lumMod val="50000"/>
                  </a:schemeClr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   </a:t>
            </a:r>
            <a:endParaRPr lang="zh-CN" altLang="en-US" sz="1400" noProof="1" dirty="0">
              <a:solidFill>
                <a:schemeClr val="bg1">
                  <a:lumMod val="50000"/>
                </a:schemeClr>
              </a:solidFill>
              <a:latin typeface="微软雅黑 Light" charset="-122"/>
              <a:ea typeface="微软雅黑 Light" charset="-122"/>
              <a:cs typeface="微软雅黑 Light" charset="-122"/>
              <a:sym typeface="+mn-ea"/>
            </a:endParaRPr>
          </a:p>
        </p:txBody>
      </p:sp>
      <p:pic>
        <p:nvPicPr>
          <p:cNvPr id="36867" name="图片 7" descr="校标（小）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2925" y="319088"/>
            <a:ext cx="3425825" cy="736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6868" name="文本框 2"/>
          <p:cNvSpPr txBox="1"/>
          <p:nvPr/>
        </p:nvSpPr>
        <p:spPr>
          <a:xfrm>
            <a:off x="542925" y="4413250"/>
            <a:ext cx="11468100" cy="10604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50000"/>
              </a:lnSpc>
            </a:pPr>
            <a:r>
              <a:rPr lang="en-US" altLang="zh-CN" sz="1400" b="1">
                <a:solidFill>
                  <a:srgbClr val="7F7F7F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rPr>
              <a:t> 2</a:t>
            </a:r>
            <a:r>
              <a:rPr lang="zh-CN" altLang="en-US" sz="1400" b="1">
                <a:solidFill>
                  <a:srgbClr val="7F7F7F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rPr>
              <a:t>、输入文字</a:t>
            </a:r>
            <a:endParaRPr lang="zh-CN" altLang="en-US" sz="1400" b="1">
              <a:solidFill>
                <a:srgbClr val="7F7F7F"/>
              </a:solidFill>
              <a:latin typeface="微软雅黑 Light" charset="-122"/>
              <a:ea typeface="微软雅黑 Light" charset="-122"/>
              <a:sym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400">
                <a:solidFill>
                  <a:srgbClr val="7F7F7F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rPr>
              <a:t>    </a:t>
            </a:r>
            <a:r>
              <a:rPr lang="en-US" altLang="zh-CN" sz="1400">
                <a:solidFill>
                  <a:srgbClr val="7F7F7F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rPr>
              <a:t>............................................................................................................................................................................................................................................</a:t>
            </a:r>
            <a:r>
              <a:rPr lang="zh-CN" altLang="en-US" sz="1400">
                <a:solidFill>
                  <a:srgbClr val="7F7F7F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rPr>
              <a:t> </a:t>
            </a:r>
            <a:endParaRPr lang="zh-CN" altLang="en-US" sz="1400">
              <a:solidFill>
                <a:srgbClr val="7F7F7F"/>
              </a:solidFill>
              <a:latin typeface="微软雅黑 Light" charset="-122"/>
              <a:ea typeface="微软雅黑 Light" charset="-122"/>
              <a:sym typeface="微软雅黑" panose="020B0503020204020204" charset="-122"/>
            </a:endParaRPr>
          </a:p>
        </p:txBody>
      </p:sp>
      <p:sp>
        <p:nvSpPr>
          <p:cNvPr id="3" name="文本框 4"/>
          <p:cNvSpPr txBox="1"/>
          <p:nvPr/>
        </p:nvSpPr>
        <p:spPr>
          <a:xfrm>
            <a:off x="8822690" y="685800"/>
            <a:ext cx="2240280" cy="50673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50000"/>
              </a:lnSpc>
              <a:buSzTx/>
            </a:pPr>
            <a:r>
              <a:rPr lang="zh-CN" altLang="en-US" dirty="0">
                <a:solidFill>
                  <a:srgbClr val="2B395C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输入标题</a:t>
            </a:r>
            <a:r>
              <a:rPr lang="en-US" altLang="zh-CN" dirty="0">
                <a:solidFill>
                  <a:srgbClr val="2B395C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—</a:t>
            </a:r>
            <a:r>
              <a:rPr lang="zh-CN" altLang="en-US" dirty="0">
                <a:solidFill>
                  <a:srgbClr val="DD9540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输入内容</a:t>
            </a:r>
            <a:endParaRPr lang="zh-CN" altLang="en-US" dirty="0">
              <a:solidFill>
                <a:srgbClr val="DD9540"/>
              </a:solidFill>
              <a:latin typeface="等线" charset="-122"/>
              <a:ea typeface="等线" charset="-122"/>
              <a:sym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585788" y="1425575"/>
            <a:ext cx="10437813" cy="41541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sz="1400" b="1" noProof="1">
                <a:solidFill>
                  <a:schemeClr val="bg1">
                    <a:lumMod val="50000"/>
                  </a:schemeClr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    </a:t>
            </a:r>
            <a:r>
              <a:rPr lang="zh-CN" altLang="en-US" sz="1400" noProof="1">
                <a:solidFill>
                  <a:schemeClr val="bg1">
                    <a:lumMod val="50000"/>
                  </a:schemeClr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 </a:t>
            </a:r>
            <a:endParaRPr lang="zh-CN" altLang="en-US" sz="1400" noProof="1">
              <a:solidFill>
                <a:srgbClr val="00B5B1"/>
              </a:solidFill>
              <a:latin typeface="微软雅黑 Light" charset="-122"/>
              <a:ea typeface="微软雅黑 Light" charset="-122"/>
              <a:cs typeface="微软雅黑 Light" charset="-122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1400" noProof="1">
                <a:solidFill>
                  <a:srgbClr val="00B5B1"/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        </a:t>
            </a:r>
            <a:r>
              <a:rPr lang="zh-CN" altLang="en-US" sz="1400" noProof="1">
                <a:solidFill>
                  <a:srgbClr val="00B5B1"/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（</a:t>
            </a:r>
            <a:r>
              <a:rPr lang="zh-CN" altLang="en-US" sz="1600" noProof="1">
                <a:solidFill>
                  <a:srgbClr val="00B5B1"/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二）输入文字</a:t>
            </a:r>
            <a:endParaRPr lang="zh-CN" altLang="en-US" sz="1600" noProof="1">
              <a:solidFill>
                <a:schemeClr val="bg1">
                  <a:lumMod val="50000"/>
                </a:schemeClr>
              </a:solidFill>
              <a:latin typeface="微软雅黑 Light" charset="-122"/>
              <a:ea typeface="微软雅黑 Light" charset="-122"/>
              <a:cs typeface="微软雅黑 Light" charset="-122"/>
              <a:sym typeface="+mn-ea"/>
            </a:endParaRPr>
          </a:p>
          <a:p>
            <a:pPr marL="720090" fontAlgn="auto">
              <a:lnSpc>
                <a:spcPct val="150000"/>
              </a:lnSpc>
              <a:buClrTx/>
              <a:buSzTx/>
              <a:buFontTx/>
            </a:pPr>
            <a:r>
              <a:rPr lang="en-US" altLang="zh-CN" sz="1400" noProof="1">
                <a:solidFill>
                  <a:schemeClr val="bg1">
                    <a:lumMod val="50000"/>
                  </a:schemeClr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...........................................................................................................................................................................................</a:t>
            </a:r>
            <a:endParaRPr lang="en-US" altLang="zh-CN" sz="1400" noProof="1">
              <a:solidFill>
                <a:schemeClr val="bg1">
                  <a:lumMod val="50000"/>
                </a:schemeClr>
              </a:solidFill>
              <a:latin typeface="微软雅黑 Light" charset="-122"/>
              <a:ea typeface="微软雅黑 Light" charset="-122"/>
              <a:cs typeface="微软雅黑 Light" charset="-122"/>
              <a:sym typeface="+mn-ea"/>
            </a:endParaRPr>
          </a:p>
          <a:p>
            <a:pPr marL="720090" fontAlgn="auto">
              <a:lnSpc>
                <a:spcPct val="150000"/>
              </a:lnSpc>
              <a:buClrTx/>
              <a:buSzTx/>
              <a:buFontTx/>
            </a:pPr>
            <a:endParaRPr lang="zh-CN" altLang="en-US" sz="1600" noProof="1">
              <a:solidFill>
                <a:srgbClr val="00B5B1"/>
              </a:solidFill>
              <a:latin typeface="微软雅黑 Light" charset="-122"/>
              <a:ea typeface="微软雅黑 Light" charset="-122"/>
              <a:cs typeface="微软雅黑 Light" charset="-122"/>
              <a:sym typeface="+mn-ea"/>
            </a:endParaRPr>
          </a:p>
          <a:p>
            <a:pPr marL="720090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1600" noProof="1">
                <a:solidFill>
                  <a:srgbClr val="00B5B1"/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（三）输入文字</a:t>
            </a:r>
            <a:endParaRPr lang="zh-CN" altLang="en-US" sz="1600" noProof="1">
              <a:solidFill>
                <a:srgbClr val="00B5B1"/>
              </a:solidFill>
              <a:latin typeface="微软雅黑 Light" charset="-122"/>
              <a:ea typeface="微软雅黑 Light" charset="-122"/>
              <a:cs typeface="微软雅黑 Light" charset="-122"/>
              <a:sym typeface="+mn-ea"/>
            </a:endParaRPr>
          </a:p>
          <a:p>
            <a:pPr marL="720090" fontAlgn="auto">
              <a:lnSpc>
                <a:spcPct val="150000"/>
              </a:lnSpc>
            </a:pPr>
            <a:r>
              <a:rPr lang="en-US" altLang="zh-CN" sz="1400" noProof="1">
                <a:solidFill>
                  <a:schemeClr val="bg1">
                    <a:lumMod val="50000"/>
                  </a:schemeClr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.................................................................................................................................................................................................................................................</a:t>
            </a:r>
            <a:endParaRPr lang="zh-CN" altLang="en-US" sz="1400" noProof="1">
              <a:solidFill>
                <a:schemeClr val="bg1">
                  <a:lumMod val="50000"/>
                </a:schemeClr>
              </a:solidFill>
              <a:latin typeface="微软雅黑 Light" charset="-122"/>
              <a:ea typeface="微软雅黑 Light" charset="-122"/>
              <a:cs typeface="微软雅黑 Light" charset="-122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1600" noProof="1">
                <a:solidFill>
                  <a:srgbClr val="00B5B1"/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       </a:t>
            </a:r>
            <a:r>
              <a:rPr lang="zh-CN" altLang="en-US" sz="1600" noProof="1">
                <a:solidFill>
                  <a:srgbClr val="00B5B1"/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（四）输入文字</a:t>
            </a:r>
            <a:endParaRPr lang="zh-CN" altLang="en-US" sz="1600" noProof="1">
              <a:solidFill>
                <a:srgbClr val="00B5B1"/>
              </a:solidFill>
              <a:latin typeface="微软雅黑 Light" charset="-122"/>
              <a:ea typeface="微软雅黑 Light" charset="-122"/>
              <a:cs typeface="微软雅黑 Light" charset="-122"/>
              <a:sym typeface="+mn-ea"/>
            </a:endParaRPr>
          </a:p>
          <a:p>
            <a:pPr marL="720090" fontAlgn="auto">
              <a:lnSpc>
                <a:spcPct val="150000"/>
              </a:lnSpc>
            </a:pPr>
            <a:r>
              <a:rPr lang="en-US" altLang="zh-CN" sz="1400" noProof="1">
                <a:solidFill>
                  <a:schemeClr val="bg1">
                    <a:lumMod val="50000"/>
                  </a:schemeClr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.......................................................................................................................................................................</a:t>
            </a:r>
            <a:endParaRPr lang="en-US" altLang="zh-CN" sz="1400" noProof="1">
              <a:solidFill>
                <a:schemeClr val="bg1">
                  <a:lumMod val="50000"/>
                </a:schemeClr>
              </a:solidFill>
              <a:latin typeface="微软雅黑 Light" charset="-122"/>
              <a:ea typeface="微软雅黑 Light" charset="-122"/>
              <a:cs typeface="微软雅黑 Light" charset="-122"/>
              <a:sym typeface="+mn-ea"/>
            </a:endParaRPr>
          </a:p>
        </p:txBody>
      </p:sp>
      <p:pic>
        <p:nvPicPr>
          <p:cNvPr id="37891" name="图片 7" descr="校标（小）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1025" y="455613"/>
            <a:ext cx="3425825" cy="736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9697" name="文本框 4"/>
          <p:cNvSpPr txBox="1"/>
          <p:nvPr/>
        </p:nvSpPr>
        <p:spPr>
          <a:xfrm>
            <a:off x="8822690" y="685800"/>
            <a:ext cx="2240280" cy="50673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50000"/>
              </a:lnSpc>
              <a:buSzTx/>
            </a:pPr>
            <a:r>
              <a:rPr lang="zh-CN" altLang="en-US" dirty="0">
                <a:solidFill>
                  <a:srgbClr val="2B395C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输入标题</a:t>
            </a:r>
            <a:r>
              <a:rPr lang="en-US" altLang="zh-CN" dirty="0">
                <a:solidFill>
                  <a:srgbClr val="2B395C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—</a:t>
            </a:r>
            <a:r>
              <a:rPr lang="zh-CN" altLang="en-US" dirty="0">
                <a:solidFill>
                  <a:srgbClr val="DD9540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输入内容</a:t>
            </a:r>
            <a:endParaRPr lang="zh-CN" altLang="en-US" dirty="0">
              <a:solidFill>
                <a:srgbClr val="DD9540"/>
              </a:solidFill>
              <a:latin typeface="等线" charset="-122"/>
              <a:ea typeface="等线" charset="-122"/>
              <a:sym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4" name="文本框 99"/>
          <p:cNvSpPr txBox="1"/>
          <p:nvPr/>
        </p:nvSpPr>
        <p:spPr>
          <a:xfrm>
            <a:off x="6475413" y="1793875"/>
            <a:ext cx="5080000" cy="3984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indent="357505"/>
            <a:endParaRPr lang="zh-CN" altLang="en-US" sz="2000">
              <a:latin typeface="Calibri" panose="020F0502020204030204" charset="0"/>
              <a:ea typeface="微软雅黑" panose="020B0503020204020204" charset="-122"/>
            </a:endParaRPr>
          </a:p>
        </p:txBody>
      </p:sp>
      <p:cxnSp>
        <p:nvCxnSpPr>
          <p:cNvPr id="8" name="直接连接符 7"/>
          <p:cNvCxnSpPr/>
          <p:nvPr/>
        </p:nvCxnSpPr>
        <p:spPr>
          <a:xfrm>
            <a:off x="754063" y="1995488"/>
            <a:ext cx="1080135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16" name="文本框 8"/>
          <p:cNvSpPr txBox="1"/>
          <p:nvPr/>
        </p:nvSpPr>
        <p:spPr>
          <a:xfrm>
            <a:off x="657225" y="1657350"/>
            <a:ext cx="10971213" cy="30670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1400">
                <a:solidFill>
                  <a:srgbClr val="2DB5B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输入文字</a:t>
            </a:r>
            <a:endParaRPr lang="zh-CN" altLang="en-US" sz="1400">
              <a:solidFill>
                <a:srgbClr val="2DB5B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755650" y="3074988"/>
            <a:ext cx="1079976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18" name="文本框 10"/>
          <p:cNvSpPr txBox="1"/>
          <p:nvPr/>
        </p:nvSpPr>
        <p:spPr>
          <a:xfrm>
            <a:off x="655638" y="2738438"/>
            <a:ext cx="10971212" cy="30670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buSzTx/>
            </a:pPr>
            <a:r>
              <a:rPr lang="zh-CN" altLang="en-US" sz="1400" dirty="0">
                <a:solidFill>
                  <a:srgbClr val="2DB5B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输入文字</a:t>
            </a:r>
            <a:endParaRPr lang="zh-CN" altLang="en-US" sz="1400" dirty="0">
              <a:solidFill>
                <a:srgbClr val="2DB5B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19" name="直接连接符 18"/>
          <p:cNvCxnSpPr/>
          <p:nvPr/>
        </p:nvCxnSpPr>
        <p:spPr>
          <a:xfrm>
            <a:off x="755650" y="4156075"/>
            <a:ext cx="1079976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20" name="文本框 24"/>
          <p:cNvSpPr txBox="1"/>
          <p:nvPr/>
        </p:nvSpPr>
        <p:spPr>
          <a:xfrm>
            <a:off x="692150" y="3849688"/>
            <a:ext cx="10863263" cy="30670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buSzTx/>
            </a:pPr>
            <a:r>
              <a:rPr lang="zh-CN" altLang="en-US" sz="1400">
                <a:solidFill>
                  <a:srgbClr val="2DB5B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输入文字</a:t>
            </a:r>
            <a:endParaRPr lang="zh-CN" altLang="en-US" sz="1400">
              <a:solidFill>
                <a:srgbClr val="2DB5B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37" name="直接连接符 36"/>
          <p:cNvCxnSpPr/>
          <p:nvPr/>
        </p:nvCxnSpPr>
        <p:spPr>
          <a:xfrm>
            <a:off x="755650" y="5227638"/>
            <a:ext cx="1079976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22" name="文本框 38"/>
          <p:cNvSpPr txBox="1"/>
          <p:nvPr/>
        </p:nvSpPr>
        <p:spPr>
          <a:xfrm>
            <a:off x="692150" y="4891088"/>
            <a:ext cx="10863263" cy="30670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buSzTx/>
            </a:pPr>
            <a:r>
              <a:rPr lang="zh-CN" altLang="en-US" sz="1400">
                <a:solidFill>
                  <a:srgbClr val="00B5B1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rPr>
              <a:t>输入文字                                                                 </a:t>
            </a:r>
            <a:endParaRPr lang="zh-CN" altLang="en-US" sz="1400">
              <a:solidFill>
                <a:srgbClr val="00B5B1"/>
              </a:solidFill>
              <a:latin typeface="微软雅黑 Light" charset="-122"/>
              <a:ea typeface="微软雅黑 Light" charset="-122"/>
              <a:sym typeface="微软雅黑" panose="020B0503020204020204" charset="-122"/>
            </a:endParaRPr>
          </a:p>
        </p:txBody>
      </p:sp>
      <p:sp>
        <p:nvSpPr>
          <p:cNvPr id="57" name="矩形 56"/>
          <p:cNvSpPr/>
          <p:nvPr/>
        </p:nvSpPr>
        <p:spPr>
          <a:xfrm>
            <a:off x="10537825" y="3867150"/>
            <a:ext cx="1017588" cy="288925"/>
          </a:xfrm>
          <a:prstGeom prst="rect">
            <a:avLst/>
          </a:prstGeom>
          <a:solidFill>
            <a:srgbClr val="2DB5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 fontAlgn="auto">
              <a:buClrTx/>
              <a:buSzTx/>
              <a:buFontTx/>
            </a:pPr>
            <a:r>
              <a:rPr lang="zh-CN" altLang="en-US" sz="1600" strike="noStrike" noProof="1">
                <a:solidFill>
                  <a:schemeClr val="bg1"/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输入文字</a:t>
            </a:r>
            <a:endParaRPr lang="zh-CN" altLang="en-US" sz="1600" strike="noStrike" noProof="1">
              <a:solidFill>
                <a:schemeClr val="bg1"/>
              </a:solidFill>
              <a:latin typeface="微软雅黑 Light" charset="-122"/>
              <a:ea typeface="微软雅黑 Light" charset="-122"/>
              <a:cs typeface="微软雅黑 Light" charset="-122"/>
              <a:sym typeface="+mn-ea"/>
            </a:endParaRPr>
          </a:p>
        </p:txBody>
      </p:sp>
      <p:sp>
        <p:nvSpPr>
          <p:cNvPr id="58" name="矩形 57"/>
          <p:cNvSpPr/>
          <p:nvPr/>
        </p:nvSpPr>
        <p:spPr>
          <a:xfrm>
            <a:off x="10537825" y="4940300"/>
            <a:ext cx="1017588" cy="287338"/>
          </a:xfrm>
          <a:prstGeom prst="rect">
            <a:avLst/>
          </a:prstGeom>
          <a:solidFill>
            <a:srgbClr val="2DB5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 fontAlgn="auto">
              <a:buClrTx/>
              <a:buSzTx/>
              <a:buFontTx/>
            </a:pPr>
            <a:r>
              <a:rPr lang="zh-CN" altLang="zh-CN" sz="1600" strike="noStrike" noProof="1">
                <a:solidFill>
                  <a:schemeClr val="bg1"/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输入文字</a:t>
            </a:r>
            <a:endParaRPr lang="zh-CN" altLang="zh-CN" sz="1600" strike="noStrike" noProof="1">
              <a:solidFill>
                <a:schemeClr val="bg1"/>
              </a:solidFill>
              <a:latin typeface="微软雅黑 Light" charset="-122"/>
              <a:ea typeface="微软雅黑 Light" charset="-122"/>
              <a:cs typeface="微软雅黑 Light" charset="-122"/>
              <a:sym typeface="+mn-ea"/>
            </a:endParaRPr>
          </a:p>
        </p:txBody>
      </p:sp>
      <p:grpSp>
        <p:nvGrpSpPr>
          <p:cNvPr id="38925" name="组合 6"/>
          <p:cNvGrpSpPr/>
          <p:nvPr/>
        </p:nvGrpSpPr>
        <p:grpSpPr>
          <a:xfrm>
            <a:off x="754063" y="1706563"/>
            <a:ext cx="10801350" cy="1800225"/>
            <a:chOff x="1189" y="2688"/>
            <a:chExt cx="17010" cy="2833"/>
          </a:xfrm>
        </p:grpSpPr>
        <p:sp>
          <p:nvSpPr>
            <p:cNvPr id="55" name="矩形 54"/>
            <p:cNvSpPr/>
            <p:nvPr/>
          </p:nvSpPr>
          <p:spPr>
            <a:xfrm>
              <a:off x="16596" y="2688"/>
              <a:ext cx="1603" cy="454"/>
            </a:xfrm>
            <a:prstGeom prst="rect">
              <a:avLst/>
            </a:prstGeom>
            <a:solidFill>
              <a:srgbClr val="2DB5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 fontAlgn="auto">
                <a:buClrTx/>
                <a:buSzTx/>
                <a:buFontTx/>
              </a:pPr>
              <a:r>
                <a:rPr lang="zh-CN" altLang="zh-CN" sz="1600" strike="noStrike" noProof="1">
                  <a:solidFill>
                    <a:schemeClr val="bg1"/>
                  </a:solidFill>
                  <a:latin typeface="微软雅黑 Light" charset="-122"/>
                  <a:ea typeface="微软雅黑 Light" charset="-122"/>
                  <a:cs typeface="微软雅黑 Light" charset="-122"/>
                  <a:sym typeface="+mn-ea"/>
                </a:rPr>
                <a:t>输入文字</a:t>
              </a:r>
              <a:endParaRPr lang="zh-CN" altLang="zh-CN" sz="1600" strike="noStrike" noProof="1">
                <a:solidFill>
                  <a:schemeClr val="bg1"/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endParaRPr>
            </a:p>
          </p:txBody>
        </p:sp>
        <p:sp>
          <p:nvSpPr>
            <p:cNvPr id="56" name="矩形 55"/>
            <p:cNvSpPr/>
            <p:nvPr/>
          </p:nvSpPr>
          <p:spPr>
            <a:xfrm>
              <a:off x="16596" y="4389"/>
              <a:ext cx="1547" cy="454"/>
            </a:xfrm>
            <a:prstGeom prst="rect">
              <a:avLst/>
            </a:prstGeom>
            <a:solidFill>
              <a:srgbClr val="2DB5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 fontAlgn="auto">
                <a:buClrTx/>
                <a:buSzTx/>
                <a:buFontTx/>
              </a:pPr>
              <a:r>
                <a:rPr lang="zh-CN" altLang="en-US" sz="1400" strike="noStrike" noProof="1">
                  <a:solidFill>
                    <a:schemeClr val="bg1"/>
                  </a:solidFill>
                  <a:latin typeface="微软雅黑 Light" charset="-122"/>
                  <a:ea typeface="微软雅黑 Light" charset="-122"/>
                  <a:cs typeface="微软雅黑 Light" charset="-122"/>
                  <a:sym typeface="+mn-ea"/>
                </a:rPr>
                <a:t>输入文字</a:t>
              </a:r>
              <a:endParaRPr lang="zh-CN" altLang="en-US" sz="1400" strike="noStrike" noProof="1">
                <a:solidFill>
                  <a:schemeClr val="bg1"/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endParaRPr>
            </a:p>
          </p:txBody>
        </p:sp>
        <p:sp>
          <p:nvSpPr>
            <p:cNvPr id="60" name="矩形 59"/>
            <p:cNvSpPr/>
            <p:nvPr/>
          </p:nvSpPr>
          <p:spPr>
            <a:xfrm>
              <a:off x="1208" y="3173"/>
              <a:ext cx="16990" cy="624"/>
            </a:xfrm>
            <a:prstGeom prst="rect">
              <a:avLst/>
            </a:prstGeom>
            <a:solidFill>
              <a:srgbClr val="DD95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l" fontAlgn="auto">
                <a:buClrTx/>
                <a:buSzTx/>
                <a:buFontTx/>
              </a:pPr>
              <a:r>
                <a:rPr lang="zh-CN" altLang="en-US" sz="1200" strike="noStrike" noProof="1" dirty="0">
                  <a:solidFill>
                    <a:schemeClr val="bg1"/>
                  </a:solidFill>
                  <a:latin typeface="微软雅黑 Light" charset="-122"/>
                  <a:ea typeface="微软雅黑 Light" charset="-122"/>
                  <a:cs typeface="微软雅黑 Light" charset="-122"/>
                  <a:sym typeface="+mn-ea"/>
                </a:rPr>
                <a:t>输入文字</a:t>
              </a:r>
              <a:endParaRPr lang="zh-CN" altLang="en-US" sz="1200" strike="noStrike" noProof="1" dirty="0">
                <a:solidFill>
                  <a:schemeClr val="bg1"/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endParaRPr>
            </a:p>
          </p:txBody>
        </p:sp>
        <p:sp>
          <p:nvSpPr>
            <p:cNvPr id="3" name="矩形 2"/>
            <p:cNvSpPr/>
            <p:nvPr/>
          </p:nvSpPr>
          <p:spPr>
            <a:xfrm>
              <a:off x="1189" y="4897"/>
              <a:ext cx="16953" cy="624"/>
            </a:xfrm>
            <a:prstGeom prst="rect">
              <a:avLst/>
            </a:prstGeom>
            <a:solidFill>
              <a:srgbClr val="DD95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zh-CN" altLang="en-US" sz="1200" strike="noStrike" noProof="1" dirty="0">
                  <a:solidFill>
                    <a:schemeClr val="bg1"/>
                  </a:solidFill>
                  <a:latin typeface="微软雅黑 Light" charset="-122"/>
                  <a:ea typeface="微软雅黑 Light" charset="-122"/>
                  <a:cs typeface="微软雅黑 Light" charset="-122"/>
                  <a:sym typeface="+mn-ea"/>
                </a:rPr>
                <a:t>输入文字</a:t>
              </a:r>
              <a:endParaRPr lang="zh-CN" altLang="en-US" sz="1200" strike="noStrike" noProof="1" dirty="0">
                <a:solidFill>
                  <a:schemeClr val="bg1"/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endParaRPr>
            </a:p>
          </p:txBody>
        </p:sp>
      </p:grpSp>
      <p:sp>
        <p:nvSpPr>
          <p:cNvPr id="4" name="矩形 3"/>
          <p:cNvSpPr/>
          <p:nvPr/>
        </p:nvSpPr>
        <p:spPr>
          <a:xfrm>
            <a:off x="719138" y="4191000"/>
            <a:ext cx="10836275" cy="395288"/>
          </a:xfrm>
          <a:prstGeom prst="rect">
            <a:avLst/>
          </a:prstGeom>
          <a:solidFill>
            <a:srgbClr val="DD9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l" fontAlgn="auto">
              <a:lnSpc>
                <a:spcPct val="100000"/>
              </a:lnSpc>
              <a:buClrTx/>
              <a:buSzTx/>
              <a:buFontTx/>
            </a:pPr>
            <a:r>
              <a:rPr lang="zh-CN" altLang="en-US" sz="1200" strike="noStrike" noProof="1">
                <a:solidFill>
                  <a:schemeClr val="bg1"/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输入文字</a:t>
            </a:r>
            <a:endParaRPr lang="zh-CN" altLang="en-US" sz="1200" strike="noStrike" noProof="1">
              <a:solidFill>
                <a:schemeClr val="bg1"/>
              </a:solidFill>
              <a:latin typeface="微软雅黑 Light" charset="-122"/>
              <a:ea typeface="微软雅黑 Light" charset="-122"/>
              <a:cs typeface="微软雅黑 Light" charset="-122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725" y="5257800"/>
            <a:ext cx="10834688" cy="427038"/>
          </a:xfrm>
          <a:prstGeom prst="rect">
            <a:avLst/>
          </a:prstGeom>
          <a:solidFill>
            <a:srgbClr val="DD9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l" fontAlgn="auto">
              <a:lnSpc>
                <a:spcPct val="100000"/>
              </a:lnSpc>
              <a:buClrTx/>
              <a:buSzTx/>
              <a:buFontTx/>
            </a:pPr>
            <a:r>
              <a:rPr lang="zh-CN" altLang="en-US" sz="1200" strike="noStrike" noProof="1">
                <a:solidFill>
                  <a:schemeClr val="bg1"/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输入文字</a:t>
            </a:r>
            <a:endParaRPr lang="zh-CN" altLang="en-US" sz="1200" strike="noStrike" noProof="1">
              <a:solidFill>
                <a:schemeClr val="bg1"/>
              </a:solidFill>
              <a:latin typeface="微软雅黑 Light" charset="-122"/>
              <a:ea typeface="微软雅黑 Light" charset="-122"/>
              <a:cs typeface="微软雅黑 Light" charset="-122"/>
              <a:sym typeface="+mn-ea"/>
            </a:endParaRPr>
          </a:p>
        </p:txBody>
      </p:sp>
      <p:pic>
        <p:nvPicPr>
          <p:cNvPr id="38932" name="图片 1" descr="校标（小）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1025" y="455613"/>
            <a:ext cx="3425825" cy="736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9697" name="文本框 4"/>
          <p:cNvSpPr txBox="1"/>
          <p:nvPr/>
        </p:nvSpPr>
        <p:spPr>
          <a:xfrm>
            <a:off x="8822690" y="692150"/>
            <a:ext cx="2240280" cy="50673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50000"/>
              </a:lnSpc>
              <a:buSzTx/>
            </a:pPr>
            <a:r>
              <a:rPr lang="zh-CN" altLang="en-US" dirty="0">
                <a:solidFill>
                  <a:srgbClr val="2B395C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输入标题</a:t>
            </a:r>
            <a:r>
              <a:rPr lang="en-US" altLang="zh-CN" dirty="0">
                <a:solidFill>
                  <a:srgbClr val="2B395C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—</a:t>
            </a:r>
            <a:r>
              <a:rPr lang="zh-CN" altLang="en-US" dirty="0">
                <a:solidFill>
                  <a:srgbClr val="DD9540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输入内容</a:t>
            </a:r>
            <a:endParaRPr lang="zh-CN" altLang="en-US" dirty="0">
              <a:solidFill>
                <a:srgbClr val="DD9540"/>
              </a:solidFill>
              <a:latin typeface="等线" charset="-122"/>
              <a:ea typeface="等线" charset="-122"/>
              <a:sym typeface="微软雅黑" panose="020B0503020204020204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0*i*1"/>
  <p:tag name="KSO_WM_UNIT_LAYERLEVEL" val="1"/>
  <p:tag name="KSO_WM_TAG_VERSION" val="1.0"/>
  <p:tag name="KSO_WM_BEAUTIFY_FLAG" val="#wm#"/>
  <p:tag name="KSO_WM_UNIT_SUBTYPE" val="h"/>
  <p:tag name="KSO_WM_UNIT_BK_DARK_LIGHT" val="2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i*1"/>
  <p:tag name="KSO_WM_UNIT_LAYERLEVEL" val="1"/>
  <p:tag name="KSO_WM_TAG_VERSION" val="1.0"/>
  <p:tag name="KSO_WM_BEAUTIFY_FLAG" val="#wm#"/>
  <p:tag name="KSO_WM_UNIT_TYPE" val="i"/>
  <p:tag name="KSO_WM_UNIT_INDEX" val="1"/>
  <p:tag name="KSO_WM_SLIDE_BACKGROUND_TYPE" val="general"/>
  <p:tag name="KSO_WM_SLIDE_BK_DARK_LIGHT" val="2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i*9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INDEX" val="9"/>
  <p:tag name="KSO_WM_SLIDE_BK_DARK_LIGHT" val="2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i*2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INDEX" val="2"/>
  <p:tag name="KSO_WM_SLIDE_BK_DARK_LIGHT" val="2"/>
</p:tagLst>
</file>

<file path=ppt/tags/tag1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i*3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INDEX" val="3"/>
  <p:tag name="KSO_WM_SLIDE_BK_DARK_LIGHT" val="2"/>
</p:tagLst>
</file>

<file path=ppt/tags/tag1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i*4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INDEX" val="4"/>
  <p:tag name="KSO_WM_SLIDE_BK_DARK_LIGHT" val="2"/>
</p:tagLst>
</file>

<file path=ppt/tags/tag1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i*5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INDEX" val="5"/>
  <p:tag name="KSO_WM_SLIDE_BK_DARK_LIGHT" val="2"/>
</p:tagLst>
</file>

<file path=ppt/tags/tag1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i*6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INDEX" val="6"/>
  <p:tag name="KSO_WM_SLIDE_BK_DARK_LIGHT" val="2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i*7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INDEX" val="7"/>
  <p:tag name="KSO_WM_SLIDE_BK_DARK_LIGHT" val="2"/>
</p:tagLst>
</file>

<file path=ppt/tags/tag1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i*8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INDEX" val="8"/>
  <p:tag name="KSO_WM_SLIDE_BK_DARK_LIGHT" val="2"/>
</p:tagLst>
</file>

<file path=ppt/tags/tag1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3*i*1"/>
  <p:tag name="KSO_WM_UNIT_LAYERLEVEL" val="1"/>
  <p:tag name="KSO_WM_TAG_VERSION" val="1.0"/>
  <p:tag name="KSO_WM_BEAUTIFY_FLAG" val="#wm#"/>
  <p:tag name="KSO_WM_UNIT_SUBTYPE" val="h"/>
  <p:tag name="KSO_WM_SLIDE_BACKGROUND_TYPE" val="frame"/>
  <p:tag name="KSO_WM_UNIT_BK_DARK_LIGHT" val="2"/>
  <p:tag name="KSO_WM_SLIDE_BK_DARK_LIGHT" val="1"/>
</p:tagLst>
</file>

<file path=ppt/tags/tag1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1"/>
  <p:tag name="KSO_WM_UNIT_LAYERLEVEL" val="1"/>
  <p:tag name="KSO_WM_TAG_VERSION" val="1.0"/>
  <p:tag name="KSO_WM_BEAUTIFY_FLAG" val="#wm#"/>
  <p:tag name="KSO_WM_SLIDE_BACKGROUND_TYPE" val="frame"/>
  <p:tag name="KSO_WM_SLIDE_BK_DARK_LIGHT" val="1"/>
  <p:tag name="KSO_WM_UNIT_TYPE" val="i"/>
  <p:tag name="KSO_WM_UNIT_INDEX" val="1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2"/>
  <p:tag name="KSO_WM_UNIT_LAYERLEVEL" val="1"/>
  <p:tag name="KSO_WM_TAG_VERSION" val="1.0"/>
  <p:tag name="KSO_WM_BEAUTIFY_FLAG" val="#wm#"/>
  <p:tag name="KSO_WM_SLIDE_BACKGROUND_TYPE" val="frame"/>
  <p:tag name="KSO_WM_SLIDE_BK_DARK_LIGHT" val="1"/>
  <p:tag name="KSO_WM_UNIT_TYPE" val="i"/>
  <p:tag name="KSO_WM_UNIT_INDEX" val="2"/>
</p:tagLst>
</file>

<file path=ppt/tags/tag1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3"/>
  <p:tag name="KSO_WM_UNIT_LAYERLEVEL" val="1"/>
  <p:tag name="KSO_WM_TAG_VERSION" val="1.0"/>
  <p:tag name="KSO_WM_BEAUTIFY_FLAG" val="#wm#"/>
  <p:tag name="KSO_WM_SLIDE_BACKGROUND_TYPE" val="frame"/>
  <p:tag name="KSO_WM_SLIDE_BK_DARK_LIGHT" val="1"/>
  <p:tag name="KSO_WM_UNIT_TYPE" val="i"/>
  <p:tag name="KSO_WM_UNIT_INDEX" val="3"/>
</p:tagLst>
</file>

<file path=ppt/tags/tag1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4"/>
  <p:tag name="KSO_WM_UNIT_LAYERLEVEL" val="1"/>
  <p:tag name="KSO_WM_TAG_VERSION" val="1.0"/>
  <p:tag name="KSO_WM_BEAUTIFY_FLAG" val="#wm#"/>
  <p:tag name="KSO_WM_SLIDE_BACKGROUND_TYPE" val="frame"/>
  <p:tag name="KSO_WM_SLIDE_BK_DARK_LIGHT" val="1"/>
  <p:tag name="KSO_WM_UNIT_TYPE" val="i"/>
  <p:tag name="KSO_WM_UNIT_INDEX" val="4"/>
</p:tagLst>
</file>

<file path=ppt/tags/tag1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5"/>
  <p:tag name="KSO_WM_UNIT_LAYERLEVEL" val="1"/>
  <p:tag name="KSO_WM_TAG_VERSION" val="1.0"/>
  <p:tag name="KSO_WM_BEAUTIFY_FLAG" val="#wm#"/>
  <p:tag name="KSO_WM_SLIDE_BACKGROUND_TYPE" val="frame"/>
  <p:tag name="KSO_WM_SLIDE_BK_DARK_LIGHT" val="1"/>
  <p:tag name="KSO_WM_UNIT_TYPE" val="i"/>
  <p:tag name="KSO_WM_UNIT_INDEX" val="5"/>
</p:tagLst>
</file>

<file path=ppt/tags/tag1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6"/>
  <p:tag name="KSO_WM_UNIT_LAYERLEVEL" val="1"/>
  <p:tag name="KSO_WM_TAG_VERSION" val="1.0"/>
  <p:tag name="KSO_WM_BEAUTIFY_FLAG" val="#wm#"/>
  <p:tag name="KSO_WM_SLIDE_BACKGROUND_TYPE" val="frame"/>
  <p:tag name="KSO_WM_SLIDE_BK_DARK_LIGHT" val="1"/>
  <p:tag name="KSO_WM_UNIT_TYPE" val="i"/>
  <p:tag name="KSO_WM_UNIT_INDEX" val="6"/>
</p:tagLst>
</file>

<file path=ppt/tags/tag1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7"/>
  <p:tag name="KSO_WM_UNIT_LAYERLEVEL" val="1"/>
  <p:tag name="KSO_WM_TAG_VERSION" val="1.0"/>
  <p:tag name="KSO_WM_BEAUTIFY_FLAG" val="#wm#"/>
  <p:tag name="KSO_WM_SLIDE_BACKGROUND_TYPE" val="frame"/>
  <p:tag name="KSO_WM_SLIDE_BK_DARK_LIGHT" val="1"/>
  <p:tag name="KSO_WM_UNIT_TYPE" val="i"/>
  <p:tag name="KSO_WM_UNIT_INDEX" val="7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8"/>
  <p:tag name="KSO_WM_UNIT_LAYERLEVEL" val="1"/>
  <p:tag name="KSO_WM_TAG_VERSION" val="1.0"/>
  <p:tag name="KSO_WM_BEAUTIFY_FLAG" val="#wm#"/>
  <p:tag name="KSO_WM_SLIDE_BACKGROUND_TYPE" val="frame"/>
  <p:tag name="KSO_WM_SLIDE_BK_DARK_LIGHT" val="1"/>
  <p:tag name="KSO_WM_UNIT_TYPE" val="i"/>
  <p:tag name="KSO_WM_UNIT_INDEX" val="8"/>
</p:tagLst>
</file>

<file path=ppt/tags/tag1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9"/>
  <p:tag name="KSO_WM_UNIT_LAYERLEVEL" val="1"/>
  <p:tag name="KSO_WM_TAG_VERSION" val="1.0"/>
  <p:tag name="KSO_WM_BEAUTIFY_FLAG" val="#wm#"/>
  <p:tag name="KSO_WM_SLIDE_BACKGROUND_TYPE" val="frame"/>
  <p:tag name="KSO_WM_SLIDE_BK_DARK_LIGHT" val="1"/>
  <p:tag name="KSO_WM_UNIT_TYPE" val="i"/>
  <p:tag name="KSO_WM_UNIT_INDEX" val="9"/>
</p:tagLst>
</file>

<file path=ppt/tags/tag1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10"/>
  <p:tag name="KSO_WM_UNIT_LAYERLEVEL" val="1"/>
  <p:tag name="KSO_WM_TAG_VERSION" val="1.0"/>
  <p:tag name="KSO_WM_BEAUTIFY_FLAG" val="#wm#"/>
  <p:tag name="KSO_WM_SLIDE_BACKGROUND_TYPE" val="frame"/>
  <p:tag name="KSO_WM_SLIDE_BK_DARK_LIGHT" val="1"/>
  <p:tag name="KSO_WM_UNIT_TYPE" val="i"/>
  <p:tag name="KSO_WM_UNIT_INDEX" val="10"/>
</p:tagLst>
</file>

<file path=ppt/tags/tag1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11"/>
  <p:tag name="KSO_WM_UNIT_LAYERLEVEL" val="1"/>
  <p:tag name="KSO_WM_TAG_VERSION" val="1.0"/>
  <p:tag name="KSO_WM_BEAUTIFY_FLAG" val="#wm#"/>
  <p:tag name="KSO_WM_SLIDE_BACKGROUND_TYPE" val="frame"/>
  <p:tag name="KSO_WM_SLIDE_BK_DARK_LIGHT" val="1"/>
  <p:tag name="KSO_WM_UNIT_TYPE" val="i"/>
  <p:tag name="KSO_WM_UNIT_INDEX" val="11"/>
</p:tagLst>
</file>

<file path=ppt/tags/tag1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12"/>
  <p:tag name="KSO_WM_UNIT_LAYERLEVEL" val="1"/>
  <p:tag name="KSO_WM_TAG_VERSION" val="1.0"/>
  <p:tag name="KSO_WM_BEAUTIFY_FLAG" val="#wm#"/>
  <p:tag name="KSO_WM_SLIDE_BACKGROUND_TYPE" val="frame"/>
  <p:tag name="KSO_WM_SLIDE_BK_DARK_LIGHT" val="1"/>
  <p:tag name="KSO_WM_UNIT_TYPE" val="i"/>
  <p:tag name="KSO_WM_UNIT_INDEX" val="12"/>
</p:tagLst>
</file>

<file path=ppt/tags/tag1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13"/>
  <p:tag name="KSO_WM_UNIT_LAYERLEVEL" val="1"/>
  <p:tag name="KSO_WM_TAG_VERSION" val="1.0"/>
  <p:tag name="KSO_WM_BEAUTIFY_FLAG" val="#wm#"/>
  <p:tag name="KSO_WM_SLIDE_BACKGROUND_TYPE" val="frame"/>
  <p:tag name="KSO_WM_SLIDE_BK_DARK_LIGHT" val="1"/>
  <p:tag name="KSO_WM_UNIT_TYPE" val="i"/>
  <p:tag name="KSO_WM_UNIT_INDEX" val="13"/>
</p:tagLst>
</file>

<file path=ppt/tags/tag1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14"/>
  <p:tag name="KSO_WM_UNIT_LAYERLEVEL" val="1"/>
  <p:tag name="KSO_WM_TAG_VERSION" val="1.0"/>
  <p:tag name="KSO_WM_BEAUTIFY_FLAG" val="#wm#"/>
  <p:tag name="KSO_WM_SLIDE_BACKGROUND_TYPE" val="frame"/>
  <p:tag name="KSO_WM_SLIDE_BK_DARK_LIGHT" val="1"/>
  <p:tag name="KSO_WM_UNIT_TYPE" val="i"/>
  <p:tag name="KSO_WM_UNIT_INDEX" val="14"/>
</p:tagLst>
</file>

<file path=ppt/tags/tag1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15"/>
  <p:tag name="KSO_WM_UNIT_LAYERLEVEL" val="1"/>
  <p:tag name="KSO_WM_TAG_VERSION" val="1.0"/>
  <p:tag name="KSO_WM_BEAUTIFY_FLAG" val="#wm#"/>
  <p:tag name="KSO_WM_SLIDE_BACKGROUND_TYPE" val="frame"/>
  <p:tag name="KSO_WM_SLIDE_BK_DARK_LIGHT" val="1"/>
  <p:tag name="KSO_WM_UNIT_TYPE" val="i"/>
  <p:tag name="KSO_WM_UNIT_INDEX" val="15"/>
</p:tagLst>
</file>

<file path=ppt/tags/tag1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16"/>
  <p:tag name="KSO_WM_UNIT_LAYERLEVEL" val="1"/>
  <p:tag name="KSO_WM_TAG_VERSION" val="1.0"/>
  <p:tag name="KSO_WM_BEAUTIFY_FLAG" val="#wm#"/>
  <p:tag name="KSO_WM_SLIDE_BACKGROUND_TYPE" val="frame"/>
  <p:tag name="KSO_WM_SLIDE_BK_DARK_LIGHT" val="1"/>
  <p:tag name="KSO_WM_UNIT_TYPE" val="i"/>
  <p:tag name="KSO_WM_UNIT_INDEX" val="16"/>
</p:tagLst>
</file>

<file path=ppt/tags/tag1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leftRight"/>
  <p:tag name="KSO_WM_UNIT_BK_DARK_LIGHT" val="1"/>
  <p:tag name="KSO_WM_SLIDE_BK_DARK_LIGHT" val="2"/>
</p:tagLst>
</file>

<file path=ppt/tags/tag1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UNIT_TYPE" val="i"/>
  <p:tag name="KSO_WM_UNIT_INDEX" val="1"/>
  <p:tag name="KSO_WM_SLIDE_BACKGROUND_TYPE" val="leftRight"/>
  <p:tag name="KSO_WM_SLIDE_BK_DARK_LIGHT" val="2"/>
</p:tagLst>
</file>

<file path=ppt/tags/tag1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2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UNIT_TYPE" val="i"/>
  <p:tag name="KSO_WM_UNIT_INDEX" val="2"/>
</p:tagLst>
</file>

<file path=ppt/tags/tag1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3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UNIT_TYPE" val="i"/>
  <p:tag name="KSO_WM_UNIT_INDEX" val="3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4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UNIT_TYPE" val="i"/>
  <p:tag name="KSO_WM_UNIT_INDEX" val="4"/>
</p:tagLst>
</file>

<file path=ppt/tags/tag1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5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UNIT_TYPE" val="i"/>
  <p:tag name="KSO_WM_UNIT_INDEX" val="5"/>
</p:tagLst>
</file>

<file path=ppt/tags/tag1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7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UNIT_TYPE" val="i"/>
  <p:tag name="KSO_WM_UNIT_INDEX" val="7"/>
</p:tagLst>
</file>

<file path=ppt/tags/tag1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6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UNIT_TYPE" val="i"/>
  <p:tag name="KSO_WM_UNIT_INDEX" val="6"/>
</p:tagLst>
</file>

<file path=ppt/tags/tag1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8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UNIT_TYPE" val="i"/>
  <p:tag name="KSO_WM_UNIT_INDEX" val="8"/>
</p:tagLst>
</file>

<file path=ppt/tags/tag1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9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UNIT_TYPE" val="i"/>
  <p:tag name="KSO_WM_UNIT_INDEX" val="9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2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2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2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topBottom"/>
  <p:tag name="KSO_WM_UNIT_BK_DARK_LIGHT" val="1"/>
  <p:tag name="KSO_WM_SLIDE_BK_DARK_LIGHT" val="2"/>
</p:tagLst>
</file>

<file path=ppt/tags/tag2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UNIT_TYPE" val="i"/>
  <p:tag name="KSO_WM_UNIT_INDEX" val="1"/>
  <p:tag name="KSO_WM_SLIDE_BACKGROUND_TYPE" val="topBottom"/>
  <p:tag name="KSO_WM_SLIDE_BK_DARK_LIGHT" val="2"/>
</p:tagLst>
</file>

<file path=ppt/tags/tag2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2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UNIT_TYPE" val="i"/>
  <p:tag name="KSO_WM_UNIT_INDEX" val="2"/>
</p:tagLst>
</file>

<file path=ppt/tags/tag2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3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UNIT_TYPE" val="i"/>
  <p:tag name="KSO_WM_UNIT_INDEX" val="3"/>
</p:tagLst>
</file>

<file path=ppt/tags/tag2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4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UNIT_TYPE" val="i"/>
  <p:tag name="KSO_WM_UNIT_INDEX" val="4"/>
</p:tagLst>
</file>

<file path=ppt/tags/tag2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5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UNIT_TYPE" val="i"/>
  <p:tag name="KSO_WM_UNIT_INDEX" val="5"/>
</p:tagLst>
</file>

<file path=ppt/tags/tag2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6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UNIT_TYPE" val="i"/>
  <p:tag name="KSO_WM_UNIT_INDEX" val="6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7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UNIT_TYPE" val="i"/>
  <p:tag name="KSO_WM_UNIT_INDEX" val="7"/>
</p:tagLst>
</file>

<file path=ppt/tags/tag2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2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2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2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2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8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UNIT_TYPE" val="i"/>
  <p:tag name="KSO_WM_UNIT_INDEX" val="8"/>
</p:tagLst>
</file>

<file path=ppt/tags/tag2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9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UNIT_TYPE" val="i"/>
  <p:tag name="KSO_WM_UNIT_INDEX" val="9"/>
</p:tagLst>
</file>

<file path=ppt/tags/tag2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2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2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bottomTop"/>
  <p:tag name="KSO_WM_UNIT_BK_DARK_LIGHT" val="1"/>
  <p:tag name="KSO_WM_SLIDE_BK_DARK_LIGHT" val="2"/>
</p:tagLst>
</file>

<file path=ppt/tags/tag2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UNIT_TYPE" val="i"/>
  <p:tag name="KSO_WM_UNIT_INDEX" val="1"/>
  <p:tag name="KSO_WM_SLIDE_BACKGROUND_TYPE" val="bottomTop"/>
  <p:tag name="KSO_WM_SLIDE_BK_DARK_LIGHT" val="2"/>
</p:tagLst>
</file>

<file path=ppt/tags/tag2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2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UNIT_TYPE" val="i"/>
  <p:tag name="KSO_WM_UNIT_INDEX" val="2"/>
</p:tagLst>
</file>

<file path=ppt/tags/tag2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3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UNIT_TYPE" val="i"/>
  <p:tag name="KSO_WM_UNIT_INDEX" val="3"/>
</p:tagLst>
</file>

<file path=ppt/tags/tag2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5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UNIT_TYPE" val="i"/>
  <p:tag name="KSO_WM_UNIT_INDEX" val="5"/>
</p:tagLst>
</file>

<file path=ppt/tags/tag2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4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UNIT_TYPE" val="i"/>
  <p:tag name="KSO_WM_UNIT_INDEX" val="4"/>
</p:tagLst>
</file>

<file path=ppt/tags/tag2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6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UNIT_TYPE" val="i"/>
  <p:tag name="KSO_WM_UNIT_INDEX" val="6"/>
</p:tagLst>
</file>

<file path=ppt/tags/tag2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7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UNIT_TYPE" val="i"/>
  <p:tag name="KSO_WM_UNIT_INDEX" val="7"/>
</p:tagLst>
</file>

<file path=ppt/tags/tag2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2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2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2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8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UNIT_TYPE" val="i"/>
  <p:tag name="KSO_WM_UNIT_INDEX" val="8"/>
</p:tagLst>
</file>

<file path=ppt/tags/tag2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9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UNIT_TYPE" val="i"/>
  <p:tag name="KSO_WM_UNIT_INDEX" val="9"/>
</p:tagLst>
</file>

<file path=ppt/tags/tag2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2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2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2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navigation"/>
  <p:tag name="KSO_WM_UNIT_BK_DARK_LIGHT" val="1"/>
  <p:tag name="KSO_WM_SLIDE_BK_DARK_LIGHT" val="2"/>
</p:tagLst>
</file>

<file path=ppt/tags/tag2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UNIT_TYPE" val="i"/>
  <p:tag name="KSO_WM_UNIT_INDEX" val="1"/>
  <p:tag name="KSO_WM_SLIDE_BACKGROUND_TYPE" val="navigation"/>
  <p:tag name="KSO_WM_SLIDE_BK_DARK_LIGHT" val="2"/>
</p:tagLst>
</file>

<file path=ppt/tags/tag2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2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UNIT_TYPE" val="i"/>
  <p:tag name="KSO_WM_UNIT_INDEX" val="2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3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UNIT_TYPE" val="i"/>
  <p:tag name="KSO_WM_UNIT_INDEX" val="3"/>
</p:tagLst>
</file>

<file path=ppt/tags/tag2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4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UNIT_TYPE" val="i"/>
  <p:tag name="KSO_WM_UNIT_INDEX" val="4"/>
</p:tagLst>
</file>

<file path=ppt/tags/tag2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5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UNIT_TYPE" val="i"/>
  <p:tag name="KSO_WM_UNIT_INDEX" val="5"/>
</p:tagLst>
</file>

<file path=ppt/tags/tag2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6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UNIT_TYPE" val="i"/>
  <p:tag name="KSO_WM_UNIT_INDEX" val="6"/>
</p:tagLst>
</file>

<file path=ppt/tags/tag2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7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UNIT_TYPE" val="i"/>
  <p:tag name="KSO_WM_UNIT_INDEX" val="7"/>
</p:tagLst>
</file>

<file path=ppt/tags/tag2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2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2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2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2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8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UNIT_TYPE" val="i"/>
  <p:tag name="KSO_WM_UNIT_INDEX" val="8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2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9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UNIT_TYPE" val="i"/>
  <p:tag name="KSO_WM_UNIT_INDEX" val="9"/>
</p:tagLst>
</file>

<file path=ppt/tags/tag2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2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2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2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TYPE" val="i"/>
  <p:tag name="KSO_WM_UNIT_INDEX" val="1"/>
  <p:tag name="KSO_WM_SLIDE_BACKGROUND_TYPE" val="belt"/>
  <p:tag name="KSO_WM_SLIDE_BK_DARK_LIGHT" val="1"/>
</p:tagLst>
</file>

<file path=ppt/tags/tag2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TYPE" val="i"/>
  <p:tag name="KSO_WM_UNIT_INDEX" val="1"/>
  <p:tag name="KSO_WM_SLIDE_BACKGROUND_TYPE" val="belt"/>
  <p:tag name="KSO_WM_SLIDE_BK_DARK_LIGHT" val="1"/>
</p:tagLst>
</file>

<file path=ppt/tags/tag2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belt"/>
  <p:tag name="KSO_WM_UNIT_BK_DARK_LIGHT" val="2"/>
  <p:tag name="KSO_WM_SLIDE_BK_DARK_LIGHT" val="1"/>
</p:tagLst>
</file>

<file path=ppt/tags/tag2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belt"/>
  <p:tag name="KSO_WM_SLIDE_BK_DARK_LIGHT" val="1"/>
</p:tagLst>
</file>

<file path=ppt/tags/tag2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4"/>
  <p:tag name="KSO_WM_UNIT_LAYERLEVEL" val="1"/>
  <p:tag name="KSO_WM_TAG_VERSION" val="1.0"/>
  <p:tag name="KSO_WM_BEAUTIFY_FLAG" val="#wm#"/>
  <p:tag name="KSO_WM_UNIT_TYPE" val="i"/>
  <p:tag name="KSO_WM_UNIT_INDEX" val="4"/>
  <p:tag name="KSO_WM_SLIDE_BACKGROUND_TYPE" val="belt"/>
  <p:tag name="KSO_WM_SLIDE_BK_DARK_LIGHT" val="1"/>
</p:tagLst>
</file>

<file path=ppt/tags/tag2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5"/>
  <p:tag name="KSO_WM_UNIT_LAYERLEVEL" val="1"/>
  <p:tag name="KSO_WM_TAG_VERSION" val="1.0"/>
  <p:tag name="KSO_WM_BEAUTIFY_FLAG" val="#wm#"/>
  <p:tag name="KSO_WM_UNIT_TYPE" val="i"/>
  <p:tag name="KSO_WM_UNIT_INDEX" val="5"/>
  <p:tag name="KSO_WM_SLIDE_BACKGROUND_TYPE" val="belt"/>
  <p:tag name="KSO_WM_SLIDE_BK_DARK_LIGHT" val="1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6"/>
  <p:tag name="KSO_WM_UNIT_LAYERLEVEL" val="1"/>
  <p:tag name="KSO_WM_TAG_VERSION" val="1.0"/>
  <p:tag name="KSO_WM_BEAUTIFY_FLAG" val="#wm#"/>
  <p:tag name="KSO_WM_UNIT_TYPE" val="i"/>
  <p:tag name="KSO_WM_UNIT_INDEX" val="6"/>
  <p:tag name="KSO_WM_SLIDE_BACKGROUND_TYPE" val="belt"/>
  <p:tag name="KSO_WM_SLIDE_BK_DARK_LIGHT" val="1"/>
</p:tagLst>
</file>

<file path=ppt/tags/tag2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8"/>
  <p:tag name="KSO_WM_UNIT_LAYERLEVEL" val="1"/>
  <p:tag name="KSO_WM_TAG_VERSION" val="1.0"/>
  <p:tag name="KSO_WM_BEAUTIFY_FLAG" val="#wm#"/>
  <p:tag name="KSO_WM_UNIT_TYPE" val="i"/>
  <p:tag name="KSO_WM_UNIT_INDEX" val="8"/>
  <p:tag name="KSO_WM_SLIDE_BACKGROUND_TYPE" val="belt"/>
  <p:tag name="KSO_WM_SLIDE_BK_DARK_LIGHT" val="1"/>
</p:tagLst>
</file>

<file path=ppt/tags/tag2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7"/>
  <p:tag name="KSO_WM_UNIT_LAYERLEVEL" val="1"/>
  <p:tag name="KSO_WM_TAG_VERSION" val="1.0"/>
  <p:tag name="KSO_WM_BEAUTIFY_FLAG" val="#wm#"/>
  <p:tag name="KSO_WM_UNIT_TYPE" val="i"/>
  <p:tag name="KSO_WM_UNIT_INDEX" val="7"/>
  <p:tag name="KSO_WM_SLIDE_BACKGROUND_TYPE" val="belt"/>
  <p:tag name="KSO_WM_SLIDE_BK_DARK_LIGHT" val="1"/>
</p:tagLst>
</file>

<file path=ppt/tags/tag2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2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2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2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2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9"/>
  <p:tag name="KSO_WM_UNIT_LAYERLEVEL" val="1"/>
  <p:tag name="KSO_WM_TAG_VERSION" val="1.0"/>
  <p:tag name="KSO_WM_BEAUTIFY_FLAG" val="#wm#"/>
  <p:tag name="KSO_WM_UNIT_TYPE" val="i"/>
  <p:tag name="KSO_WM_UNIT_INDEX" val="9"/>
  <p:tag name="KSO_WM_SLIDE_BACKGROUND_TYPE" val="belt"/>
  <p:tag name="KSO_WM_SLIDE_BK_DARK_LIGHT" val="1"/>
</p:tagLst>
</file>

<file path=ppt/tags/tag2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0"/>
  <p:tag name="KSO_WM_UNIT_LAYERLEVEL" val="1"/>
  <p:tag name="KSO_WM_TAG_VERSION" val="1.0"/>
  <p:tag name="KSO_WM_BEAUTIFY_FLAG" val="#wm#"/>
  <p:tag name="KSO_WM_UNIT_TYPE" val="i"/>
  <p:tag name="KSO_WM_UNIT_INDEX" val="10"/>
  <p:tag name="KSO_WM_SLIDE_BACKGROUND_TYPE" val="belt"/>
  <p:tag name="KSO_WM_SLIDE_BK_DARK_LIGHT" val="1"/>
</p:tagLst>
</file>

<file path=ppt/tags/tag2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1"/>
  <p:tag name="KSO_WM_UNIT_LAYERLEVEL" val="1"/>
  <p:tag name="KSO_WM_TAG_VERSION" val="1.0"/>
  <p:tag name="KSO_WM_BEAUTIFY_FLAG" val="#wm#"/>
  <p:tag name="KSO_WM_UNIT_TYPE" val="i"/>
  <p:tag name="KSO_WM_UNIT_INDEX" val="11"/>
  <p:tag name="KSO_WM_SLIDE_BACKGROUND_TYPE" val="belt"/>
  <p:tag name="KSO_WM_SLIDE_BK_DARK_LIGHT" val="1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2"/>
  <p:tag name="KSO_WM_UNIT_LAYERLEVEL" val="1"/>
  <p:tag name="KSO_WM_TAG_VERSION" val="1.0"/>
  <p:tag name="KSO_WM_BEAUTIFY_FLAG" val="#wm#"/>
  <p:tag name="KSO_WM_UNIT_TYPE" val="i"/>
  <p:tag name="KSO_WM_UNIT_INDEX" val="12"/>
  <p:tag name="KSO_WM_SLIDE_BACKGROUND_TYPE" val="belt"/>
  <p:tag name="KSO_WM_SLIDE_BK_DARK_LIGHT" val="1"/>
</p:tagLst>
</file>

<file path=ppt/tags/tag2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3"/>
  <p:tag name="KSO_WM_UNIT_LAYERLEVEL" val="1"/>
  <p:tag name="KSO_WM_TAG_VERSION" val="1.0"/>
  <p:tag name="KSO_WM_BEAUTIFY_FLAG" val="#wm#"/>
  <p:tag name="KSO_WM_UNIT_TYPE" val="i"/>
  <p:tag name="KSO_WM_UNIT_INDEX" val="13"/>
  <p:tag name="KSO_WM_SLIDE_BACKGROUND_TYPE" val="belt"/>
  <p:tag name="KSO_WM_SLIDE_BK_DARK_LIGHT" val="1"/>
</p:tagLst>
</file>

<file path=ppt/tags/tag2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4"/>
  <p:tag name="KSO_WM_UNIT_LAYERLEVEL" val="1"/>
  <p:tag name="KSO_WM_TAG_VERSION" val="1.0"/>
  <p:tag name="KSO_WM_BEAUTIFY_FLAG" val="#wm#"/>
  <p:tag name="KSO_WM_UNIT_TYPE" val="i"/>
  <p:tag name="KSO_WM_UNIT_INDEX" val="14"/>
  <p:tag name="KSO_WM_SLIDE_BACKGROUND_TYPE" val="belt"/>
  <p:tag name="KSO_WM_SLIDE_BK_DARK_LIGHT" val="1"/>
</p:tagLst>
</file>

<file path=ppt/tags/tag2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5"/>
  <p:tag name="KSO_WM_UNIT_LAYERLEVEL" val="1"/>
  <p:tag name="KSO_WM_TAG_VERSION" val="1.0"/>
  <p:tag name="KSO_WM_BEAUTIFY_FLAG" val="#wm#"/>
  <p:tag name="KSO_WM_UNIT_TYPE" val="i"/>
  <p:tag name="KSO_WM_UNIT_INDEX" val="15"/>
  <p:tag name="KSO_WM_SLIDE_BACKGROUND_TYPE" val="belt"/>
  <p:tag name="KSO_WM_SLIDE_BK_DARK_LIGHT" val="1"/>
</p:tagLst>
</file>

<file path=ppt/tags/tag2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6"/>
  <p:tag name="KSO_WM_UNIT_LAYERLEVEL" val="1"/>
  <p:tag name="KSO_WM_TAG_VERSION" val="1.0"/>
  <p:tag name="KSO_WM_BEAUTIFY_FLAG" val="#wm#"/>
  <p:tag name="KSO_WM_UNIT_TYPE" val="i"/>
  <p:tag name="KSO_WM_UNIT_INDEX" val="16"/>
  <p:tag name="KSO_WM_SLIDE_BACKGROUND_TYPE" val="belt"/>
  <p:tag name="KSO_WM_SLIDE_BK_DARK_LIGHT" val="1"/>
</p:tagLst>
</file>

<file path=ppt/tags/tag2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2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2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2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2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7"/>
  <p:tag name="KSO_WM_UNIT_LAYERLEVEL" val="1"/>
  <p:tag name="KSO_WM_TAG_VERSION" val="1.0"/>
  <p:tag name="KSO_WM_BEAUTIFY_FLAG" val="#wm#"/>
  <p:tag name="KSO_WM_UNIT_TYPE" val="i"/>
  <p:tag name="KSO_WM_UNIT_INDEX" val="17"/>
  <p:tag name="KSO_WM_SLIDE_BACKGROUND_TYPE" val="belt"/>
  <p:tag name="KSO_WM_SLIDE_BK_DARK_LIGHT" val="1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8"/>
  <p:tag name="KSO_WM_UNIT_LAYERLEVEL" val="1"/>
  <p:tag name="KSO_WM_TAG_VERSION" val="1.0"/>
  <p:tag name="KSO_WM_BEAUTIFY_FLAG" val="#wm#"/>
  <p:tag name="KSO_WM_UNIT_TYPE" val="i"/>
  <p:tag name="KSO_WM_UNIT_INDEX" val="18"/>
  <p:tag name="KSO_WM_SLIDE_BACKGROUND_TYPE" val="belt"/>
  <p:tag name="KSO_WM_SLIDE_BK_DARK_LIGHT" val="1"/>
</p:tagLst>
</file>

<file path=ppt/tags/tag2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2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2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2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0977"/>
</p:tagLst>
</file>

<file path=ppt/tags/tag2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0977"/>
</p:tagLst>
</file>

<file path=ppt/tags/tag2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89.xml><?xml version="1.0" encoding="utf-8"?>
<p:tagLst xmlns:p="http://schemas.openxmlformats.org/presentationml/2006/main">
  <p:tag name="KSO_WM_TEMPLATE_SUBCATEGORY" val="0"/>
  <p:tag name="KSO_WM_TAG_VERSION" val="1.0"/>
  <p:tag name="KSO_WM_BEAUTIFY_FLAG" val="#wm#"/>
  <p:tag name="KSO_WM_TEMPLATE_CATEGORY" val="custom"/>
  <p:tag name="KSO_WM_TEMPLATE_INDEX" val="20200977"/>
  <p:tag name="KSO_WM_TEMPLATE_THUMBS_INDEX" val="1、6、7、8、10、15"/>
  <p:tag name="KSO_WM_TEMPLATE_MASTER_TYPE" val="1"/>
  <p:tag name="KSO_WM_TEMPLATE_COLOR_TYPE" val="1"/>
  <p:tag name="KSO_WM_TEMPLATE_MASTER_THUMB_INDEX" val="12"/>
  <p:tag name="KSO_WM_UNIT_SHOW_EDIT_AREA_INDICATION" val="0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00977_1*i*1"/>
  <p:tag name="KSO_WM_TEMPLATE_CATEGORY" val="custom"/>
  <p:tag name="KSO_WM_TEMPLATE_INDEX" val="20200977"/>
  <p:tag name="KSO_WM_UNIT_LAYERLEVEL" val="1"/>
  <p:tag name="KSO_WM_TAG_VERSION" val="1.0"/>
  <p:tag name="KSO_WM_BEAUTIFY_FLAG" val="#wm#"/>
</p:tagLst>
</file>

<file path=ppt/tags/tag291.xml><?xml version="1.0" encoding="utf-8"?>
<p:tagLst xmlns:p="http://schemas.openxmlformats.org/presentationml/2006/main">
  <p:tag name="KSO_WM_UNIT_ISCONTENTSTITLE" val="0"/>
  <p:tag name="KSO_WM_UNIT_PRESET_TEXT" val="互联网智能产品大会"/>
  <p:tag name="KSO_WM_UNIT_NOCLEAR" val="0"/>
  <p:tag name="KSO_WM_UNIT_VALUE" val="12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0977_1*a*1"/>
  <p:tag name="KSO_WM_TEMPLATE_CATEGORY" val="custom"/>
  <p:tag name="KSO_WM_TEMPLATE_INDEX" val="20200977"/>
  <p:tag name="KSO_WM_UNIT_LAYERLEVEL" val="1"/>
  <p:tag name="KSO_WM_TAG_VERSION" val="1.0"/>
  <p:tag name="KSO_WM_BEAUTIFY_FLAG" val="#wm#"/>
  <p:tag name="KSO_WM_UNIT_ISNUMDGMTITLE" val="0"/>
</p:tagLst>
</file>

<file path=ppt/tags/tag292.xml><?xml version="1.0" encoding="utf-8"?>
<p:tagLst xmlns:p="http://schemas.openxmlformats.org/presentationml/2006/main">
  <p:tag name="KSO_WM_SLIDE_ID" val="custom20200977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0977"/>
  <p:tag name="KSO_WM_SLIDE_LAYOUT" val="a_b_j"/>
  <p:tag name="KSO_WM_SLIDE_LAYOUT_CNT" val="1_1_1"/>
  <p:tag name="KSO_WM_TEMPLATE_THUMBS_INDEX" val="1、6、7、8、10、15"/>
  <p:tag name="KSO_WM_TEMPLATE_MASTER_TYPE" val="1"/>
  <p:tag name="KSO_WM_TEMPLATE_COLOR_TYPE" val="1"/>
  <p:tag name="KSO_WM_TEMPLATE_MASTER_THUMB_INDEX" val="12"/>
  <p:tag name="KSO_WM_SLIDE_MODEL_TYPE" val="cover"/>
</p:tagLst>
</file>

<file path=ppt/tags/tag2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i*2"/>
  <p:tag name="KSO_WM_TEMPLATE_CATEGORY" val="custom"/>
  <p:tag name="KSO_WM_TEMPLATE_INDEX" val="20200977"/>
  <p:tag name="KSO_WM_UNIT_LAYERLEVEL" val="1"/>
  <p:tag name="KSO_WM_TAG_VERSION" val="1.0"/>
  <p:tag name="KSO_WM_BEAUTIFY_FLAG" val="#wm#"/>
  <p:tag name="KSO_WM_DIAGRAM_GROUP_CODE" val="l1-1"/>
  <p:tag name="KSO_WM_UNIT_TYPE" val="i"/>
  <p:tag name="KSO_WM_UNIT_INDEX" val="2"/>
  <p:tag name="KSO_WM_UNIT_LINE_FORE_SCHEMECOLOR_INDEX" val="13"/>
  <p:tag name="KSO_WM_UNIT_LINE_FILL_TYPE" val="2"/>
  <p:tag name="KSO_WM_UNIT_USESOURCEFORMAT_APPLY" val="1"/>
</p:tagLst>
</file>

<file path=ppt/tags/tag2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a*1"/>
  <p:tag name="KSO_WM_TEMPLATE_CATEGORY" val="custom"/>
  <p:tag name="KSO_WM_TEMPLATE_INDEX" val="20200977"/>
  <p:tag name="KSO_WM_UNIT_LAYERLEVEL" val="1"/>
  <p:tag name="KSO_WM_TAG_VERSION" val="1.0"/>
  <p:tag name="KSO_WM_BEAUTIFY_FLAG" val="#wm#"/>
  <p:tag name="KSO_WM_UNIT_ISCONTENTSTITLE" val="1"/>
  <p:tag name="KSO_WM_UNIT_PRESET_TEXT" val="Content"/>
  <p:tag name="KSO_WM_UNIT_NOCLEAR" val="0"/>
  <p:tag name="KSO_WM_UNIT_VALUE" val="5"/>
  <p:tag name="KSO_WM_DIAGRAM_GROUP_CODE" val="l1-1"/>
  <p:tag name="KSO_WM_UNIT_TYPE" val="a"/>
  <p:tag name="KSO_WM_UNIT_INDEX" val="1"/>
  <p:tag name="KSO_WM_UNIT_ISNUMDGMTITLE" val="0"/>
  <p:tag name="KSO_WM_UNIT_TEXT_FILL_FORE_SCHEMECOLOR_INDEX" val="5"/>
  <p:tag name="KSO_WM_UNIT_TEXT_FILL_TYPE" val="1"/>
  <p:tag name="KSO_WM_UNIT_USESOURCEFORMAT_APPLY" val="1"/>
</p:tagLst>
</file>

<file path=ppt/tags/tag2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a*1_1_1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UNIT_ISCONTENTSTITLE" val="0"/>
  <p:tag name="KSO_WM_UNIT_PRESET_TEXT" val="点击此处添加小标题"/>
  <p:tag name="KSO_WM_UNIT_NOCLEAR" val="0"/>
  <p:tag name="KSO_WM_UNIT_VALUE" val="9"/>
  <p:tag name="KSO_WM_DIAGRAM_GROUP_CODE" val="l1-1"/>
  <p:tag name="KSO_WM_UNIT_TYPE" val="l_h_a"/>
  <p:tag name="KSO_WM_UNIT_INDEX" val="1_1_1"/>
  <p:tag name="KSO_WM_UNIT_ISNUMDGMTITLE" val="0"/>
  <p:tag name="KSO_WM_UNIT_TEXT_FILL_FORE_SCHEMECOLOR_INDEX" val="13"/>
  <p:tag name="KSO_WM_UNIT_TEXT_FILL_TYPE" val="1"/>
  <p:tag name="KSO_WM_UNIT_USESOURCEFORMAT_APPLY" val="1"/>
</p:tagLst>
</file>

<file path=ppt/tags/tag2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i*1_1_1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1_1"/>
  <p:tag name="KSO_WM_UNIT_LINE_FORE_SCHEMECOLOR_INDEX" val="5"/>
  <p:tag name="KSO_WM_UNIT_LINE_FILL_TYPE" val="2"/>
  <p:tag name="KSO_WM_UNIT_USESOURCEFORMAT_APPLY" val="1"/>
</p:tagLst>
</file>

<file path=ppt/tags/tag2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i*1_1_2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1_2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2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a*1_3_1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UNIT_ISCONTENTSTITLE" val="0"/>
  <p:tag name="KSO_WM_UNIT_PRESET_TEXT" val="点击此处添加小标题"/>
  <p:tag name="KSO_WM_UNIT_NOCLEAR" val="0"/>
  <p:tag name="KSO_WM_UNIT_VALUE" val="9"/>
  <p:tag name="KSO_WM_DIAGRAM_GROUP_CODE" val="l1-1"/>
  <p:tag name="KSO_WM_UNIT_TYPE" val="l_h_a"/>
  <p:tag name="KSO_WM_UNIT_INDEX" val="1_3_1"/>
  <p:tag name="KSO_WM_UNIT_ISNUMDGMTITLE" val="0"/>
  <p:tag name="KSO_WM_UNIT_TEXT_FILL_FORE_SCHEMECOLOR_INDEX" val="13"/>
  <p:tag name="KSO_WM_UNIT_TEXT_FILL_TYPE" val="1"/>
  <p:tag name="KSO_WM_UNIT_USESOURCEFORMAT_APPLY" val="1"/>
</p:tagLst>
</file>

<file path=ppt/tags/tag2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i*1_3_1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3_1"/>
  <p:tag name="KSO_WM_UNIT_LINE_FORE_SCHEMECOLOR_INDEX" val="5"/>
  <p:tag name="KSO_WM_UNIT_LINE_FILL_TYPE" val="2"/>
  <p:tag name="KSO_WM_UNIT_USESOURCEFORMAT_APPLY" val="1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i*1_3_2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3_2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3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a*1_2_1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UNIT_ISCONTENTSTITLE" val="0"/>
  <p:tag name="KSO_WM_UNIT_PRESET_TEXT" val="点击此处添加小标题"/>
  <p:tag name="KSO_WM_UNIT_NOCLEAR" val="0"/>
  <p:tag name="KSO_WM_UNIT_VALUE" val="9"/>
  <p:tag name="KSO_WM_DIAGRAM_GROUP_CODE" val="l1-1"/>
  <p:tag name="KSO_WM_UNIT_TYPE" val="l_h_a"/>
  <p:tag name="KSO_WM_UNIT_INDEX" val="1_2_1"/>
  <p:tag name="KSO_WM_UNIT_ISNUMDGMTITLE" val="0"/>
  <p:tag name="KSO_WM_UNIT_TEXT_FILL_FORE_SCHEMECOLOR_INDEX" val="13"/>
  <p:tag name="KSO_WM_UNIT_TEXT_FILL_TYPE" val="1"/>
  <p:tag name="KSO_WM_UNIT_USESOURCEFORMAT_APPLY" val="1"/>
</p:tagLst>
</file>

<file path=ppt/tags/tag3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i*1_2_1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2_1"/>
  <p:tag name="KSO_WM_UNIT_LINE_FORE_SCHEMECOLOR_INDEX" val="5"/>
  <p:tag name="KSO_WM_UNIT_LINE_FILL_TYPE" val="2"/>
  <p:tag name="KSO_WM_UNIT_USESOURCEFORMAT_APPLY" val="1"/>
</p:tagLst>
</file>

<file path=ppt/tags/tag3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i*1_2_2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2_2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3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a*1_4_1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UNIT_ISCONTENTSTITLE" val="0"/>
  <p:tag name="KSO_WM_UNIT_PRESET_TEXT" val="点击此处添加小标题"/>
  <p:tag name="KSO_WM_UNIT_NOCLEAR" val="0"/>
  <p:tag name="KSO_WM_UNIT_VALUE" val="9"/>
  <p:tag name="KSO_WM_DIAGRAM_GROUP_CODE" val="l1-1"/>
  <p:tag name="KSO_WM_UNIT_TYPE" val="l_h_a"/>
  <p:tag name="KSO_WM_UNIT_INDEX" val="1_4_1"/>
  <p:tag name="KSO_WM_UNIT_ISNUMDGMTITLE" val="0"/>
  <p:tag name="KSO_WM_UNIT_TEXT_FILL_FORE_SCHEMECOLOR_INDEX" val="13"/>
  <p:tag name="KSO_WM_UNIT_TEXT_FILL_TYPE" val="1"/>
  <p:tag name="KSO_WM_UNIT_USESOURCEFORMAT_APPLY" val="1"/>
</p:tagLst>
</file>

<file path=ppt/tags/tag3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i*1_4_1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4_1"/>
  <p:tag name="KSO_WM_UNIT_LINE_FORE_SCHEMECOLOR_INDEX" val="5"/>
  <p:tag name="KSO_WM_UNIT_LINE_FILL_TYPE" val="2"/>
  <p:tag name="KSO_WM_UNIT_USESOURCEFORMAT_APPLY" val="1"/>
</p:tagLst>
</file>

<file path=ppt/tags/tag3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i*1_4_2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4_2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3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a*1_3_1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UNIT_ISCONTENTSTITLE" val="0"/>
  <p:tag name="KSO_WM_UNIT_PRESET_TEXT" val="点击此处添加小标题"/>
  <p:tag name="KSO_WM_UNIT_NOCLEAR" val="0"/>
  <p:tag name="KSO_WM_UNIT_VALUE" val="9"/>
  <p:tag name="KSO_WM_DIAGRAM_GROUP_CODE" val="l1-1"/>
  <p:tag name="KSO_WM_UNIT_TYPE" val="l_h_a"/>
  <p:tag name="KSO_WM_UNIT_INDEX" val="1_3_1"/>
  <p:tag name="KSO_WM_UNIT_ISNUMDGMTITLE" val="0"/>
  <p:tag name="KSO_WM_UNIT_TEXT_FILL_FORE_SCHEMECOLOR_INDEX" val="13"/>
  <p:tag name="KSO_WM_UNIT_TEXT_FILL_TYPE" val="1"/>
  <p:tag name="KSO_WM_UNIT_USESOURCEFORMAT_APPLY" val="1"/>
</p:tagLst>
</file>

<file path=ppt/tags/tag3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i*1_3_1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3_1"/>
  <p:tag name="KSO_WM_UNIT_LINE_FORE_SCHEMECOLOR_INDEX" val="5"/>
  <p:tag name="KSO_WM_UNIT_LINE_FILL_TYPE" val="2"/>
  <p:tag name="KSO_WM_UNIT_USESOURCEFORMAT_APPLY" val="1"/>
</p:tagLst>
</file>

<file path=ppt/tags/tag3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i*1_3_2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3_2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a*1_4_1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UNIT_ISCONTENTSTITLE" val="0"/>
  <p:tag name="KSO_WM_UNIT_PRESET_TEXT" val="点击此处添加小标题"/>
  <p:tag name="KSO_WM_UNIT_NOCLEAR" val="0"/>
  <p:tag name="KSO_WM_UNIT_VALUE" val="9"/>
  <p:tag name="KSO_WM_DIAGRAM_GROUP_CODE" val="l1-1"/>
  <p:tag name="KSO_WM_UNIT_TYPE" val="l_h_a"/>
  <p:tag name="KSO_WM_UNIT_INDEX" val="1_4_1"/>
  <p:tag name="KSO_WM_UNIT_ISNUMDGMTITLE" val="0"/>
  <p:tag name="KSO_WM_UNIT_TEXT_FILL_FORE_SCHEMECOLOR_INDEX" val="13"/>
  <p:tag name="KSO_WM_UNIT_TEXT_FILL_TYPE" val="1"/>
  <p:tag name="KSO_WM_UNIT_USESOURCEFORMAT_APPLY" val="1"/>
</p:tagLst>
</file>

<file path=ppt/tags/tag3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i*1_4_1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4_1"/>
  <p:tag name="KSO_WM_UNIT_LINE_FORE_SCHEMECOLOR_INDEX" val="5"/>
  <p:tag name="KSO_WM_UNIT_LINE_FILL_TYPE" val="2"/>
  <p:tag name="KSO_WM_UNIT_USESOURCEFORMAT_APPLY" val="1"/>
</p:tagLst>
</file>

<file path=ppt/tags/tag3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i*1_4_2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4_2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313.xml><?xml version="1.0" encoding="utf-8"?>
<p:tagLst xmlns:p="http://schemas.openxmlformats.org/presentationml/2006/main">
  <p:tag name="KSO_WM_SLIDE_ID" val="custom20200977_4"/>
  <p:tag name="KSO_WM_TEMPLATE_SUBCATEGORY" val="0"/>
  <p:tag name="KSO_WM_SLIDE_ITEM_CNT" val="4"/>
  <p:tag name="KSO_WM_SLIDE_INDEX" val="4"/>
  <p:tag name="KSO_WM_TAG_VERSION" val="1.0"/>
  <p:tag name="KSO_WM_BEAUTIFY_FLAG" val="#wm#"/>
  <p:tag name="KSO_WM_TEMPLATE_CATEGORY" val="custom"/>
  <p:tag name="KSO_WM_TEMPLATE_INDEX" val="20200977"/>
  <p:tag name="KSO_WM_SLIDE_TYPE" val="contents"/>
  <p:tag name="KSO_WM_SLIDE_SUBTYPE" val="diag"/>
  <p:tag name="KSO_WM_DIAGRAM_GROUP_CODE" val="l1-1"/>
  <p:tag name="KSO_WM_SLIDE_DIAGTYPE" val="l"/>
  <p:tag name="KSO_WM_SLIDE_LAYOUT" val="a_l"/>
  <p:tag name="KSO_WM_SLIDE_LAYOUT_CNT" val="1_1"/>
  <p:tag name="KSO_WM_TEMPLATE_MASTER_TYPE" val="1"/>
  <p:tag name="KSO_WM_TEMPLATE_COLOR_TYPE" val="1"/>
</p:tagLst>
</file>

<file path=ppt/tags/tag314.xml><?xml version="1.0" encoding="utf-8"?>
<p:tagLst xmlns:p="http://schemas.openxmlformats.org/presentationml/2006/main">
  <p:tag name="KSO_WM_UNIT_COLOR_SCHEME_SHAPE_ID" val="8"/>
  <p:tag name="KSO_WM_UNIT_COLOR_SCHEME_PARENT_PAGE" val="0_4"/>
  <p:tag name="KSO_WM_UNIT_ISCONTENTSTITLE" val="0"/>
  <p:tag name="KSO_WM_UNIT_PRESET_TEXT" val="大事件概括标题"/>
  <p:tag name="KSO_WM_UNIT_VALUE" val="11"/>
  <p:tag name="KSO_WM_UNIT_HIGHLIGHT" val="0"/>
  <p:tag name="KSO_WM_UNIT_COMPATIBLE" val="0"/>
  <p:tag name="KSO_WM_DIAGRAM_GROUP_CODE" val="m1-2"/>
  <p:tag name="KSO_WM_UNIT_TYPE" val="a"/>
  <p:tag name="KSO_WM_UNIT_INDEX" val="1"/>
  <p:tag name="KSO_WM_UNIT_ID" val="diagram20191589_4*a*1"/>
  <p:tag name="KSO_WM_TEMPLATE_CATEGORY" val="diagram"/>
  <p:tag name="KSO_WM_TEMPLATE_INDEX" val="20191589"/>
  <p:tag name="KSO_WM_UNIT_LAYERLEVEL" val="1"/>
  <p:tag name="KSO_WM_TAG_VERSION" val="1.0"/>
  <p:tag name="KSO_WM_BEAUTIFY_FLAG" val="#wm#"/>
  <p:tag name="KSO_WM_UNIT_DIAGRAM_ISNUMVISUAL" val="0"/>
  <p:tag name="KSO_WM_UNIT_DIAGRAM_ISREFERUNIT" val="0"/>
  <p:tag name="KSO_WM_UNIT_NOCLEAR" val="0"/>
  <p:tag name="KSO_WM_UNIT_TEXT_FILL_FORE_SCHEMECOLOR_INDEX" val="13"/>
  <p:tag name="KSO_WM_UNIT_TEXT_FILL_TYPE" val="1"/>
  <p:tag name="KSO_WM_UNIT_USESOURCEFORMAT_APPLY" val="1"/>
</p:tagLst>
</file>

<file path=ppt/tags/tag315.xml><?xml version="1.0" encoding="utf-8"?>
<p:tagLst xmlns:p="http://schemas.openxmlformats.org/presentationml/2006/main">
  <p:tag name="KSO_WM_UNIT_COLOR_SCHEME_SHAPE_ID" val="8"/>
  <p:tag name="KSO_WM_UNIT_COLOR_SCHEME_PARENT_PAGE" val="0_4"/>
  <p:tag name="KSO_WM_UNIT_ISCONTENTSTITLE" val="0"/>
  <p:tag name="KSO_WM_UNIT_PRESET_TEXT" val="大事件概括标题"/>
  <p:tag name="KSO_WM_UNIT_VALUE" val="11"/>
  <p:tag name="KSO_WM_UNIT_HIGHLIGHT" val="0"/>
  <p:tag name="KSO_WM_UNIT_COMPATIBLE" val="0"/>
  <p:tag name="KSO_WM_DIAGRAM_GROUP_CODE" val="m1-2"/>
  <p:tag name="KSO_WM_UNIT_TYPE" val="a"/>
  <p:tag name="KSO_WM_UNIT_INDEX" val="1"/>
  <p:tag name="KSO_WM_UNIT_ID" val="diagram20191589_4*a*1"/>
  <p:tag name="KSO_WM_TEMPLATE_CATEGORY" val="diagram"/>
  <p:tag name="KSO_WM_TEMPLATE_INDEX" val="20191589"/>
  <p:tag name="KSO_WM_UNIT_LAYERLEVEL" val="1"/>
  <p:tag name="KSO_WM_TAG_VERSION" val="1.0"/>
  <p:tag name="KSO_WM_BEAUTIFY_FLAG" val="#wm#"/>
  <p:tag name="KSO_WM_UNIT_DIAGRAM_ISNUMVISUAL" val="0"/>
  <p:tag name="KSO_WM_UNIT_DIAGRAM_ISREFERUNIT" val="0"/>
  <p:tag name="KSO_WM_UNIT_NOCLEAR" val="0"/>
  <p:tag name="KSO_WM_UNIT_TEXT_FILL_FORE_SCHEMECOLOR_INDEX" val="13"/>
  <p:tag name="KSO_WM_UNIT_TEXT_FILL_TYPE" val="1"/>
  <p:tag name="KSO_WM_UNIT_USESOURCEFORMAT_APPLY" val="1"/>
</p:tagLst>
</file>

<file path=ppt/tags/tag3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15*a*1"/>
  <p:tag name="KSO_WM_TEMPLATE_CATEGORY" val="custom"/>
  <p:tag name="KSO_WM_TEMPLATE_INDEX" val="20200977"/>
  <p:tag name="KSO_WM_UNIT_LAYERLEVEL" val="1"/>
  <p:tag name="KSO_WM_TAG_VERSION" val="1.0"/>
  <p:tag name="KSO_WM_BEAUTIFY_FLAG" val="#wm#"/>
  <p:tag name="KSO_WM_UNIT_ISCONTENTSTITLE" val="0"/>
  <p:tag name="KSO_WM_UNIT_PRESET_TEXT" val="THANKS"/>
  <p:tag name="KSO_WM_UNIT_NOCLEAR" val="1"/>
  <p:tag name="KSO_WM_UNIT_VALUE" val="6"/>
  <p:tag name="KSO_WM_UNIT_TYPE" val="a"/>
  <p:tag name="KSO_WM_UNIT_INDEX" val="1"/>
  <p:tag name="KSO_WM_UNIT_ISNUMDGMTITLE" val="0"/>
</p:tagLst>
</file>

<file path=ppt/tags/tag317.xml><?xml version="1.0" encoding="utf-8"?>
<p:tagLst xmlns:p="http://schemas.openxmlformats.org/presentationml/2006/main">
  <p:tag name="KSO_WM_SLIDE_ID" val="custom20200977_15"/>
  <p:tag name="KSO_WM_TEMPLATE_SUBCATEGORY" val="0"/>
  <p:tag name="KSO_WM_SLIDE_ITEM_CNT" val="0"/>
  <p:tag name="KSO_WM_SLIDE_INDEX" val="15"/>
  <p:tag name="KSO_WM_TAG_VERSION" val="1.0"/>
  <p:tag name="KSO_WM_BEAUTIFY_FLAG" val="#wm#"/>
  <p:tag name="KSO_WM_TEMPLATE_CATEGORY" val="custom"/>
  <p:tag name="KSO_WM_TEMPLATE_INDEX" val="20200977"/>
  <p:tag name="KSO_WM_SLIDE_TYPE" val="endPage"/>
  <p:tag name="KSO_WM_SLIDE_SUBTYPE" val="pureTxt"/>
  <p:tag name="KSO_WM_SLIDE_LAYOUT" val="a_b_j"/>
  <p:tag name="KSO_WM_SLIDE_LAYOUT_CNT" val="1_1_1"/>
  <p:tag name="KSO_WM_TEMPLATE_MASTER_TYPE" val="1"/>
  <p:tag name="KSO_WM_TEMPLATE_COLOR_TYPE" val="1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i*1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i*1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i*1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i*1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i*1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i*1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主题​​">
  <a:themeElements>
    <a:clrScheme name="自定义 2">
      <a:dk1>
        <a:srgbClr val="000000"/>
      </a:dk1>
      <a:lt1>
        <a:srgbClr val="FFFFFF"/>
      </a:lt1>
      <a:dk2>
        <a:srgbClr val="3B363C"/>
      </a:dk2>
      <a:lt2>
        <a:srgbClr val="FFFFFF"/>
      </a:lt2>
      <a:accent1>
        <a:srgbClr val="DCAC66"/>
      </a:accent1>
      <a:accent2>
        <a:srgbClr val="C6BB6C"/>
      </a:accent2>
      <a:accent3>
        <a:srgbClr val="B0CA7D"/>
      </a:accent3>
      <a:accent4>
        <a:srgbClr val="98D495"/>
      </a:accent4>
      <a:accent5>
        <a:srgbClr val="83DEB2"/>
      </a:accent5>
      <a:accent6>
        <a:srgbClr val="72E4D0"/>
      </a:accent6>
      <a:hlink>
        <a:srgbClr val="658BD5"/>
      </a:hlink>
      <a:folHlink>
        <a:srgbClr val="9F69A3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自定义 2">
    <a:dk1>
      <a:srgbClr val="000000"/>
    </a:dk1>
    <a:lt1>
      <a:srgbClr val="FFFFFF"/>
    </a:lt1>
    <a:dk2>
      <a:srgbClr val="3B363C"/>
    </a:dk2>
    <a:lt2>
      <a:srgbClr val="FFFFFF"/>
    </a:lt2>
    <a:accent1>
      <a:srgbClr val="DCAC66"/>
    </a:accent1>
    <a:accent2>
      <a:srgbClr val="C6BB6C"/>
    </a:accent2>
    <a:accent3>
      <a:srgbClr val="B0CA7D"/>
    </a:accent3>
    <a:accent4>
      <a:srgbClr val="98D495"/>
    </a:accent4>
    <a:accent5>
      <a:srgbClr val="83DEB2"/>
    </a:accent5>
    <a:accent6>
      <a:srgbClr val="72E4D0"/>
    </a:accent6>
    <a:hlink>
      <a:srgbClr val="658BD5"/>
    </a:hlink>
    <a:folHlink>
      <a:srgbClr val="9F69A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2618</Words>
  <Application>WPS 演示</Application>
  <PresentationFormat>自定义</PresentationFormat>
  <Paragraphs>174</Paragraphs>
  <Slides>10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10</vt:i4>
      </vt:variant>
    </vt:vector>
  </HeadingPairs>
  <TitlesOfParts>
    <vt:vector size="29" baseType="lpstr">
      <vt:lpstr>Arial</vt:lpstr>
      <vt:lpstr>宋体</vt:lpstr>
      <vt:lpstr>Wingdings</vt:lpstr>
      <vt:lpstr>Calibri</vt:lpstr>
      <vt:lpstr>微软雅黑</vt:lpstr>
      <vt:lpstr>汉仪旗黑-85S</vt:lpstr>
      <vt:lpstr>(使用中文字体)</vt:lpstr>
      <vt:lpstr>RomanS</vt:lpstr>
      <vt:lpstr>Segoe Print</vt:lpstr>
      <vt:lpstr>Perpetua Titling MT</vt:lpstr>
      <vt:lpstr>微软雅黑 Light</vt:lpstr>
      <vt:lpstr>黑体</vt:lpstr>
      <vt:lpstr>等线</vt:lpstr>
      <vt:lpstr>Arial Unicode MS</vt:lpstr>
      <vt:lpstr>(使用中文字体)</vt:lpstr>
      <vt:lpstr>微软雅黑 Light</vt:lpstr>
      <vt:lpstr>等线</vt:lpstr>
      <vt:lpstr>Office 主题</vt:lpstr>
      <vt:lpstr>2_Office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THANKS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关于加快校园文化建设的实施意见</dc:title>
  <dc:creator/>
  <cp:lastModifiedBy>孙浩「每日一案」</cp:lastModifiedBy>
  <cp:revision>134</cp:revision>
  <dcterms:created xsi:type="dcterms:W3CDTF">2020-06-12T06:32:00Z</dcterms:created>
  <dcterms:modified xsi:type="dcterms:W3CDTF">2021-05-25T09:15:39Z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2052-11.1.0.10495</vt:lpwstr>
  </property>
  <property fmtid="{D5CDD505-2E9C-101B-9397-08002B2CF9AE}" pid="3" name="ICV">
    <vt:lpwstr>CA377B0762FD44D5A34AF460B70C0AEF</vt:lpwstr>
  </property>
</Properties>
</file>